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6712C-D265-495B-BE2E-FF2735CA5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B9AAD-F3DD-4B26-B202-E6B79FF4F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73FC6-D2CC-435F-8E82-7F0E9A151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90A56-DFF2-4F55-86EC-FACE9506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E7096-61DC-47A9-A932-78ADA552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3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A102-3CBC-4BA2-AD25-79F263FE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F9066-9194-41F2-A741-0BBB4C22B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522FB-A763-44D2-9610-7BD01552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4965C-555C-4D8B-A948-FC4AB969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7AE39-76AA-4797-93E0-2747B592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1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C7B95-C68C-4D41-8D33-790E622BD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856FC-29E8-4F87-8469-2B99A78D4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BC2F3-01A0-48D0-8A68-AE8CCD09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FA51C-F72E-40DD-9E7E-9E1DD44E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81713-B195-47B7-88FF-E860EAEA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6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EF2AD-F646-46D8-ABA4-CDD56111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379AC-494A-4245-9A51-A2E064156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25FEA-7371-48B6-9777-11F2125D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4E15F-987C-45DB-8FE7-DFA6F0EB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2CC38-F771-4354-9A75-46D6794A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9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15CF-1EBE-4A70-81AC-16537E38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FCEAD-F0BB-4938-AF56-4E2D81822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7FFC-BEBF-4E56-A636-796C7C0E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C2565-7050-4CAA-A1CD-780970C9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58A04-0D89-44CA-8183-940FAED3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0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992A9-DEB7-4A1D-A54E-37573B9B6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54B36-2C7E-469A-AB4D-DA5715000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370F7-CDC1-4E16-ADB7-5E2E46749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BCA2C-0315-4BAD-ABCA-9AA87C34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8CBBA-7FD0-40C3-B168-8124D1B8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D282B-B595-491D-829D-65BA447A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F8AD-6162-40D4-9A5A-4C59381F4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1CD5B-99D7-4473-810A-E92B10880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53551-A286-4044-A5A3-0C467BD83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8656FF-7B10-440E-8545-6134B9A20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76DF0-BC4B-412F-B41D-50C4C54D92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EAE16-85C3-4B57-A066-E230AC2B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6230F8-65FE-459D-B19E-4244B4015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C7B545-54B4-4169-B609-C00FD500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69B3-0BE1-40EE-808A-DB0265C8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F72CD2-43AE-4191-8841-D54EF50AE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F808C-9252-4591-8381-C3CC5D05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41E2F-AEFF-45B4-9C1F-57794904C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2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2B75E9-4A41-408F-B357-C5BC68AA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CC651F-2383-4EF4-8BED-1376C086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45384-66B1-42D5-ADD0-26F11B6F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4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7DEAA-E89A-427D-9B9F-79BF2438F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CC44D-D53A-4134-9034-0954C8B0C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E2BA2-4ADA-4441-8B71-EDADD9ED1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53713-86E7-42BD-89C0-17B8345A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0EA37-1EDD-4BD6-8C40-04149E60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4865A-33B2-4FD9-87BB-27FF7F4B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0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AF3B-3AC4-4244-8104-D2BB0E9AD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61F4E-5478-4336-ADDA-E1217071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6C63C-D6C9-4EA4-A407-AC6F13067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41BD2-B95B-42D5-8D1F-73FD5368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914B5-C786-452A-9823-AE5153AC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68141-5458-48BB-88D7-D7A97BBE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2809C-ABAA-4B43-B1EE-CD97892D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49282-C015-4260-B2D1-B5336C5FF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FB37A-FC92-4025-BEC4-59727D280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20B46-3112-47F4-9116-E6646D53C0CB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0BC07-9A1E-4892-86E6-1B0A6DF41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BDDC1-786D-45B0-85CE-874C188B6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D5D0-FE0A-4CA9-95AE-50591579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2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915579A-216E-4CDB-BFB7-9445FCF35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983" y="13741"/>
            <a:ext cx="8854912" cy="1073320"/>
          </a:xfrm>
          <a:ln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en-US" sz="2000" dirty="0"/>
              <a:t>Blythewood Oktoberfest 2020</a:t>
            </a:r>
            <a:br>
              <a:rPr lang="en-US" sz="2000" dirty="0"/>
            </a:br>
            <a:r>
              <a:rPr lang="en-US" sz="2000" dirty="0" err="1"/>
              <a:t>Doko</a:t>
            </a:r>
            <a:r>
              <a:rPr lang="en-US" sz="2000" dirty="0"/>
              <a:t> Meadows Park</a:t>
            </a:r>
            <a:br>
              <a:rPr lang="en-US" sz="2000" dirty="0"/>
            </a:br>
            <a:r>
              <a:rPr lang="en-US" sz="2000" dirty="0"/>
              <a:t>Palmetto Citizens Amphitheater </a:t>
            </a:r>
            <a:br>
              <a:rPr lang="en-US" sz="2000" dirty="0"/>
            </a:br>
            <a:r>
              <a:rPr lang="en-US" sz="2000" dirty="0"/>
              <a:t>Blythewood, SC 29016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7BDA1514-B149-43F2-8360-319A4D985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2AF5E36B-31B0-4DCC-B362-E44C9915939E}"/>
              </a:ext>
            </a:extLst>
          </p:cNvPr>
          <p:cNvSpPr/>
          <p:nvPr/>
        </p:nvSpPr>
        <p:spPr>
          <a:xfrm>
            <a:off x="5031519" y="5548323"/>
            <a:ext cx="2128963" cy="1655761"/>
          </a:xfrm>
          <a:prstGeom prst="blockArc">
            <a:avLst>
              <a:gd name="adj1" fmla="val 10700142"/>
              <a:gd name="adj2" fmla="val 0"/>
              <a:gd name="adj3" fmla="val 25000"/>
            </a:avLst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STAGE</a:t>
            </a: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CAB24B28-32B3-4362-9189-6B6C21194D7D}"/>
              </a:ext>
            </a:extLst>
          </p:cNvPr>
          <p:cNvSpPr/>
          <p:nvPr/>
        </p:nvSpPr>
        <p:spPr>
          <a:xfrm>
            <a:off x="2835965" y="3480005"/>
            <a:ext cx="6520070" cy="5807698"/>
          </a:xfrm>
          <a:prstGeom prst="blockArc">
            <a:avLst>
              <a:gd name="adj1" fmla="val 10781971"/>
              <a:gd name="adj2" fmla="val 21581050"/>
              <a:gd name="adj3" fmla="val 3129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D9DD7F07-BECC-4839-BBAA-4B45917463DC}"/>
              </a:ext>
            </a:extLst>
          </p:cNvPr>
          <p:cNvSpPr/>
          <p:nvPr/>
        </p:nvSpPr>
        <p:spPr>
          <a:xfrm>
            <a:off x="1409202" y="2097155"/>
            <a:ext cx="9477409" cy="4264251"/>
          </a:xfrm>
          <a:custGeom>
            <a:avLst/>
            <a:gdLst>
              <a:gd name="connsiteX0" fmla="*/ 0 w 9373596"/>
              <a:gd name="connsiteY0" fmla="*/ 4325995 h 8651989"/>
              <a:gd name="connsiteX1" fmla="*/ 2482784 w 9373596"/>
              <a:gd name="connsiteY1" fmla="*/ 508184 h 8651989"/>
              <a:gd name="connsiteX2" fmla="*/ 6891280 w 9373596"/>
              <a:gd name="connsiteY2" fmla="*/ 508414 h 8651989"/>
              <a:gd name="connsiteX3" fmla="*/ 9373598 w 9373596"/>
              <a:gd name="connsiteY3" fmla="*/ 4326547 h 8651989"/>
              <a:gd name="connsiteX4" fmla="*/ 8064117 w 9373596"/>
              <a:gd name="connsiteY4" fmla="*/ 4326391 h 8651989"/>
              <a:gd name="connsiteX5" fmla="*/ 6234917 w 9373596"/>
              <a:gd name="connsiteY5" fmla="*/ 1645057 h 8651989"/>
              <a:gd name="connsiteX6" fmla="*/ 3139010 w 9373596"/>
              <a:gd name="connsiteY6" fmla="*/ 1644905 h 8651989"/>
              <a:gd name="connsiteX7" fmla="*/ 1309478 w 9373596"/>
              <a:gd name="connsiteY7" fmla="*/ 4325995 h 8651989"/>
              <a:gd name="connsiteX8" fmla="*/ 0 w 9373596"/>
              <a:gd name="connsiteY8" fmla="*/ 4325995 h 8651989"/>
              <a:gd name="connsiteX0" fmla="*/ 0 w 9467866"/>
              <a:gd name="connsiteY0" fmla="*/ 4310591 h 4311143"/>
              <a:gd name="connsiteX1" fmla="*/ 2482784 w 9467866"/>
              <a:gd name="connsiteY1" fmla="*/ 492780 h 4311143"/>
              <a:gd name="connsiteX2" fmla="*/ 6891280 w 9467866"/>
              <a:gd name="connsiteY2" fmla="*/ 493010 h 4311143"/>
              <a:gd name="connsiteX3" fmla="*/ 9467866 w 9467866"/>
              <a:gd name="connsiteY3" fmla="*/ 4311143 h 4311143"/>
              <a:gd name="connsiteX4" fmla="*/ 8064117 w 9467866"/>
              <a:gd name="connsiteY4" fmla="*/ 4310987 h 4311143"/>
              <a:gd name="connsiteX5" fmla="*/ 6234917 w 9467866"/>
              <a:gd name="connsiteY5" fmla="*/ 1629653 h 4311143"/>
              <a:gd name="connsiteX6" fmla="*/ 3139010 w 9467866"/>
              <a:gd name="connsiteY6" fmla="*/ 1629501 h 4311143"/>
              <a:gd name="connsiteX7" fmla="*/ 1309478 w 9467866"/>
              <a:gd name="connsiteY7" fmla="*/ 4310591 h 4311143"/>
              <a:gd name="connsiteX8" fmla="*/ 0 w 9467866"/>
              <a:gd name="connsiteY8" fmla="*/ 4310591 h 4311143"/>
              <a:gd name="connsiteX0" fmla="*/ 0 w 9467866"/>
              <a:gd name="connsiteY0" fmla="*/ 4310591 h 4311143"/>
              <a:gd name="connsiteX1" fmla="*/ 2482784 w 9467866"/>
              <a:gd name="connsiteY1" fmla="*/ 492780 h 4311143"/>
              <a:gd name="connsiteX2" fmla="*/ 6891280 w 9467866"/>
              <a:gd name="connsiteY2" fmla="*/ 493010 h 4311143"/>
              <a:gd name="connsiteX3" fmla="*/ 9467866 w 9467866"/>
              <a:gd name="connsiteY3" fmla="*/ 4311143 h 4311143"/>
              <a:gd name="connsiteX4" fmla="*/ 8064117 w 9467866"/>
              <a:gd name="connsiteY4" fmla="*/ 4310987 h 4311143"/>
              <a:gd name="connsiteX5" fmla="*/ 6234917 w 9467866"/>
              <a:gd name="connsiteY5" fmla="*/ 1629653 h 4311143"/>
              <a:gd name="connsiteX6" fmla="*/ 3139010 w 9467866"/>
              <a:gd name="connsiteY6" fmla="*/ 1629501 h 4311143"/>
              <a:gd name="connsiteX7" fmla="*/ 1309478 w 9467866"/>
              <a:gd name="connsiteY7" fmla="*/ 4310591 h 4311143"/>
              <a:gd name="connsiteX8" fmla="*/ 0 w 9467866"/>
              <a:gd name="connsiteY8" fmla="*/ 4310591 h 4311143"/>
              <a:gd name="connsiteX0" fmla="*/ 0 w 9476895"/>
              <a:gd name="connsiteY0" fmla="*/ 4310591 h 4311143"/>
              <a:gd name="connsiteX1" fmla="*/ 2482784 w 9476895"/>
              <a:gd name="connsiteY1" fmla="*/ 492780 h 4311143"/>
              <a:gd name="connsiteX2" fmla="*/ 6891280 w 9476895"/>
              <a:gd name="connsiteY2" fmla="*/ 493010 h 4311143"/>
              <a:gd name="connsiteX3" fmla="*/ 9467866 w 9476895"/>
              <a:gd name="connsiteY3" fmla="*/ 4311143 h 4311143"/>
              <a:gd name="connsiteX4" fmla="*/ 8064117 w 9476895"/>
              <a:gd name="connsiteY4" fmla="*/ 4310987 h 4311143"/>
              <a:gd name="connsiteX5" fmla="*/ 6234917 w 9476895"/>
              <a:gd name="connsiteY5" fmla="*/ 1629653 h 4311143"/>
              <a:gd name="connsiteX6" fmla="*/ 3139010 w 9476895"/>
              <a:gd name="connsiteY6" fmla="*/ 1629501 h 4311143"/>
              <a:gd name="connsiteX7" fmla="*/ 1309478 w 9476895"/>
              <a:gd name="connsiteY7" fmla="*/ 4310591 h 4311143"/>
              <a:gd name="connsiteX8" fmla="*/ 0 w 9476895"/>
              <a:gd name="connsiteY8" fmla="*/ 4310591 h 4311143"/>
              <a:gd name="connsiteX0" fmla="*/ 0 w 9477430"/>
              <a:gd name="connsiteY0" fmla="*/ 4316499 h 4317051"/>
              <a:gd name="connsiteX1" fmla="*/ 2482784 w 9477430"/>
              <a:gd name="connsiteY1" fmla="*/ 498688 h 4317051"/>
              <a:gd name="connsiteX2" fmla="*/ 6985548 w 9477430"/>
              <a:gd name="connsiteY2" fmla="*/ 461211 h 4317051"/>
              <a:gd name="connsiteX3" fmla="*/ 9467866 w 9477430"/>
              <a:gd name="connsiteY3" fmla="*/ 4317051 h 4317051"/>
              <a:gd name="connsiteX4" fmla="*/ 8064117 w 9477430"/>
              <a:gd name="connsiteY4" fmla="*/ 4316895 h 4317051"/>
              <a:gd name="connsiteX5" fmla="*/ 6234917 w 9477430"/>
              <a:gd name="connsiteY5" fmla="*/ 1635561 h 4317051"/>
              <a:gd name="connsiteX6" fmla="*/ 3139010 w 9477430"/>
              <a:gd name="connsiteY6" fmla="*/ 1635409 h 4317051"/>
              <a:gd name="connsiteX7" fmla="*/ 1309478 w 9477430"/>
              <a:gd name="connsiteY7" fmla="*/ 4316499 h 4317051"/>
              <a:gd name="connsiteX8" fmla="*/ 0 w 9477430"/>
              <a:gd name="connsiteY8" fmla="*/ 4316499 h 4317051"/>
              <a:gd name="connsiteX0" fmla="*/ 0 w 9477640"/>
              <a:gd name="connsiteY0" fmla="*/ 4284358 h 4284910"/>
              <a:gd name="connsiteX1" fmla="*/ 2482784 w 9477640"/>
              <a:gd name="connsiteY1" fmla="*/ 466547 h 4284910"/>
              <a:gd name="connsiteX2" fmla="*/ 6985548 w 9477640"/>
              <a:gd name="connsiteY2" fmla="*/ 429070 h 4284910"/>
              <a:gd name="connsiteX3" fmla="*/ 9467866 w 9477640"/>
              <a:gd name="connsiteY3" fmla="*/ 4284910 h 4284910"/>
              <a:gd name="connsiteX4" fmla="*/ 8064117 w 9477640"/>
              <a:gd name="connsiteY4" fmla="*/ 4284754 h 4284910"/>
              <a:gd name="connsiteX5" fmla="*/ 6234917 w 9477640"/>
              <a:gd name="connsiteY5" fmla="*/ 1603420 h 4284910"/>
              <a:gd name="connsiteX6" fmla="*/ 3139010 w 9477640"/>
              <a:gd name="connsiteY6" fmla="*/ 1603268 h 4284910"/>
              <a:gd name="connsiteX7" fmla="*/ 1309478 w 9477640"/>
              <a:gd name="connsiteY7" fmla="*/ 4284358 h 4284910"/>
              <a:gd name="connsiteX8" fmla="*/ 0 w 9477640"/>
              <a:gd name="connsiteY8" fmla="*/ 4284358 h 4284910"/>
              <a:gd name="connsiteX0" fmla="*/ 0 w 9477409"/>
              <a:gd name="connsiteY0" fmla="*/ 4263699 h 4264251"/>
              <a:gd name="connsiteX1" fmla="*/ 2482784 w 9477409"/>
              <a:gd name="connsiteY1" fmla="*/ 445888 h 4264251"/>
              <a:gd name="connsiteX2" fmla="*/ 6947841 w 9477409"/>
              <a:gd name="connsiteY2" fmla="*/ 446118 h 4264251"/>
              <a:gd name="connsiteX3" fmla="*/ 9467866 w 9477409"/>
              <a:gd name="connsiteY3" fmla="*/ 4264251 h 4264251"/>
              <a:gd name="connsiteX4" fmla="*/ 8064117 w 9477409"/>
              <a:gd name="connsiteY4" fmla="*/ 4264095 h 4264251"/>
              <a:gd name="connsiteX5" fmla="*/ 6234917 w 9477409"/>
              <a:gd name="connsiteY5" fmla="*/ 1582761 h 4264251"/>
              <a:gd name="connsiteX6" fmla="*/ 3139010 w 9477409"/>
              <a:gd name="connsiteY6" fmla="*/ 1582609 h 4264251"/>
              <a:gd name="connsiteX7" fmla="*/ 1309478 w 9477409"/>
              <a:gd name="connsiteY7" fmla="*/ 4263699 h 4264251"/>
              <a:gd name="connsiteX8" fmla="*/ 0 w 9477409"/>
              <a:gd name="connsiteY8" fmla="*/ 4263699 h 426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7409" h="4264251">
                <a:moveTo>
                  <a:pt x="0" y="4263699"/>
                </a:moveTo>
                <a:cubicBezTo>
                  <a:pt x="0" y="2665480"/>
                  <a:pt x="1324811" y="1082152"/>
                  <a:pt x="2482784" y="445888"/>
                </a:cubicBezTo>
                <a:cubicBezTo>
                  <a:pt x="3640758" y="-190376"/>
                  <a:pt x="5783661" y="-105434"/>
                  <a:pt x="6947841" y="446118"/>
                </a:cubicBezTo>
                <a:cubicBezTo>
                  <a:pt x="8146852" y="1014172"/>
                  <a:pt x="9609488" y="2618875"/>
                  <a:pt x="9467866" y="4264251"/>
                </a:cubicBezTo>
                <a:lnTo>
                  <a:pt x="8064117" y="4264095"/>
                </a:lnTo>
                <a:cubicBezTo>
                  <a:pt x="8064283" y="3134986"/>
                  <a:pt x="7358444" y="2100330"/>
                  <a:pt x="6234917" y="1582761"/>
                </a:cubicBezTo>
                <a:cubicBezTo>
                  <a:pt x="5263744" y="1135376"/>
                  <a:pt x="4110238" y="1135319"/>
                  <a:pt x="3139010" y="1582609"/>
                </a:cubicBezTo>
                <a:cubicBezTo>
                  <a:pt x="2015442" y="2100057"/>
                  <a:pt x="1309478" y="3134612"/>
                  <a:pt x="1309478" y="4263699"/>
                </a:cubicBezTo>
                <a:lnTo>
                  <a:pt x="0" y="4263699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F77FE094-7664-4EB7-8982-64FF609B5EE2}"/>
              </a:ext>
            </a:extLst>
          </p:cNvPr>
          <p:cNvSpPr/>
          <p:nvPr/>
        </p:nvSpPr>
        <p:spPr>
          <a:xfrm>
            <a:off x="364138" y="1090134"/>
            <a:ext cx="11352176" cy="5270214"/>
          </a:xfrm>
          <a:custGeom>
            <a:avLst/>
            <a:gdLst>
              <a:gd name="connsiteX0" fmla="*/ 2047 w 11885629"/>
              <a:gd name="connsiteY0" fmla="*/ 4280827 h 8342723"/>
              <a:gd name="connsiteX1" fmla="*/ 3649982 w 11885629"/>
              <a:gd name="connsiteY1" fmla="*/ 322965 h 8342723"/>
              <a:gd name="connsiteX2" fmla="*/ 8134959 w 11885629"/>
              <a:gd name="connsiteY2" fmla="*/ 294165 h 8342723"/>
              <a:gd name="connsiteX3" fmla="*/ 11885519 w 11885629"/>
              <a:gd name="connsiteY3" fmla="*/ 4145757 h 8342723"/>
              <a:gd name="connsiteX4" fmla="*/ 10051614 w 11885629"/>
              <a:gd name="connsiteY4" fmla="*/ 4153658 h 8342723"/>
              <a:gd name="connsiteX5" fmla="*/ 7200927 w 11885629"/>
              <a:gd name="connsiteY5" fmla="*/ 1946165 h 8342723"/>
              <a:gd name="connsiteX6" fmla="*/ 4623876 w 11885629"/>
              <a:gd name="connsiteY6" fmla="*/ 1957593 h 8342723"/>
              <a:gd name="connsiteX7" fmla="*/ 1836052 w 11885629"/>
              <a:gd name="connsiteY7" fmla="*/ 4247032 h 8342723"/>
              <a:gd name="connsiteX8" fmla="*/ 2047 w 11885629"/>
              <a:gd name="connsiteY8" fmla="*/ 4280827 h 8342723"/>
              <a:gd name="connsiteX0" fmla="*/ 2060 w 11885532"/>
              <a:gd name="connsiteY0" fmla="*/ 4280827 h 4464294"/>
              <a:gd name="connsiteX1" fmla="*/ 3649995 w 11885532"/>
              <a:gd name="connsiteY1" fmla="*/ 322965 h 4464294"/>
              <a:gd name="connsiteX2" fmla="*/ 8134972 w 11885532"/>
              <a:gd name="connsiteY2" fmla="*/ 294165 h 4464294"/>
              <a:gd name="connsiteX3" fmla="*/ 11885532 w 11885532"/>
              <a:gd name="connsiteY3" fmla="*/ 4145757 h 4464294"/>
              <a:gd name="connsiteX4" fmla="*/ 10051627 w 11885532"/>
              <a:gd name="connsiteY4" fmla="*/ 4153658 h 4464294"/>
              <a:gd name="connsiteX5" fmla="*/ 7200940 w 11885532"/>
              <a:gd name="connsiteY5" fmla="*/ 1946165 h 4464294"/>
              <a:gd name="connsiteX6" fmla="*/ 4623889 w 11885532"/>
              <a:gd name="connsiteY6" fmla="*/ 1957593 h 4464294"/>
              <a:gd name="connsiteX7" fmla="*/ 1044214 w 11885532"/>
              <a:gd name="connsiteY7" fmla="*/ 4463848 h 4464294"/>
              <a:gd name="connsiteX8" fmla="*/ 2060 w 11885532"/>
              <a:gd name="connsiteY8" fmla="*/ 4280827 h 4464294"/>
              <a:gd name="connsiteX0" fmla="*/ 2060 w 11885532"/>
              <a:gd name="connsiteY0" fmla="*/ 4280827 h 4287596"/>
              <a:gd name="connsiteX1" fmla="*/ 3649995 w 11885532"/>
              <a:gd name="connsiteY1" fmla="*/ 322965 h 4287596"/>
              <a:gd name="connsiteX2" fmla="*/ 8134972 w 11885532"/>
              <a:gd name="connsiteY2" fmla="*/ 294165 h 4287596"/>
              <a:gd name="connsiteX3" fmla="*/ 11885532 w 11885532"/>
              <a:gd name="connsiteY3" fmla="*/ 4145757 h 4287596"/>
              <a:gd name="connsiteX4" fmla="*/ 10051627 w 11885532"/>
              <a:gd name="connsiteY4" fmla="*/ 4153658 h 4287596"/>
              <a:gd name="connsiteX5" fmla="*/ 7200940 w 11885532"/>
              <a:gd name="connsiteY5" fmla="*/ 1946165 h 4287596"/>
              <a:gd name="connsiteX6" fmla="*/ 4623889 w 11885532"/>
              <a:gd name="connsiteY6" fmla="*/ 1957593 h 4287596"/>
              <a:gd name="connsiteX7" fmla="*/ 949945 w 11885532"/>
              <a:gd name="connsiteY7" fmla="*/ 4284738 h 4287596"/>
              <a:gd name="connsiteX8" fmla="*/ 2060 w 11885532"/>
              <a:gd name="connsiteY8" fmla="*/ 4280827 h 4287596"/>
              <a:gd name="connsiteX0" fmla="*/ 2060 w 11885532"/>
              <a:gd name="connsiteY0" fmla="*/ 4280827 h 4287596"/>
              <a:gd name="connsiteX1" fmla="*/ 3649995 w 11885532"/>
              <a:gd name="connsiteY1" fmla="*/ 322965 h 4287596"/>
              <a:gd name="connsiteX2" fmla="*/ 8134972 w 11885532"/>
              <a:gd name="connsiteY2" fmla="*/ 294165 h 4287596"/>
              <a:gd name="connsiteX3" fmla="*/ 11885532 w 11885532"/>
              <a:gd name="connsiteY3" fmla="*/ 4145757 h 4287596"/>
              <a:gd name="connsiteX4" fmla="*/ 10051627 w 11885532"/>
              <a:gd name="connsiteY4" fmla="*/ 4153658 h 4287596"/>
              <a:gd name="connsiteX5" fmla="*/ 7200940 w 11885532"/>
              <a:gd name="connsiteY5" fmla="*/ 1946165 h 4287596"/>
              <a:gd name="connsiteX6" fmla="*/ 4397645 w 11885532"/>
              <a:gd name="connsiteY6" fmla="*/ 1128035 h 4287596"/>
              <a:gd name="connsiteX7" fmla="*/ 949945 w 11885532"/>
              <a:gd name="connsiteY7" fmla="*/ 4284738 h 4287596"/>
              <a:gd name="connsiteX8" fmla="*/ 2060 w 11885532"/>
              <a:gd name="connsiteY8" fmla="*/ 4280827 h 4287596"/>
              <a:gd name="connsiteX0" fmla="*/ 2060 w 11885532"/>
              <a:gd name="connsiteY0" fmla="*/ 4280827 h 4287596"/>
              <a:gd name="connsiteX1" fmla="*/ 3649995 w 11885532"/>
              <a:gd name="connsiteY1" fmla="*/ 322965 h 4287596"/>
              <a:gd name="connsiteX2" fmla="*/ 8134972 w 11885532"/>
              <a:gd name="connsiteY2" fmla="*/ 294165 h 4287596"/>
              <a:gd name="connsiteX3" fmla="*/ 11885532 w 11885532"/>
              <a:gd name="connsiteY3" fmla="*/ 4145757 h 4287596"/>
              <a:gd name="connsiteX4" fmla="*/ 10051627 w 11885532"/>
              <a:gd name="connsiteY4" fmla="*/ 4153658 h 4287596"/>
              <a:gd name="connsiteX5" fmla="*/ 7662854 w 11885532"/>
              <a:gd name="connsiteY5" fmla="*/ 1305142 h 4287596"/>
              <a:gd name="connsiteX6" fmla="*/ 4397645 w 11885532"/>
              <a:gd name="connsiteY6" fmla="*/ 1128035 h 4287596"/>
              <a:gd name="connsiteX7" fmla="*/ 949945 w 11885532"/>
              <a:gd name="connsiteY7" fmla="*/ 4284738 h 4287596"/>
              <a:gd name="connsiteX8" fmla="*/ 2060 w 11885532"/>
              <a:gd name="connsiteY8" fmla="*/ 4280827 h 4287596"/>
              <a:gd name="connsiteX0" fmla="*/ 2060 w 11885532"/>
              <a:gd name="connsiteY0" fmla="*/ 4280827 h 4287596"/>
              <a:gd name="connsiteX1" fmla="*/ 3649995 w 11885532"/>
              <a:gd name="connsiteY1" fmla="*/ 322965 h 4287596"/>
              <a:gd name="connsiteX2" fmla="*/ 8134972 w 11885532"/>
              <a:gd name="connsiteY2" fmla="*/ 294165 h 4287596"/>
              <a:gd name="connsiteX3" fmla="*/ 11885532 w 11885532"/>
              <a:gd name="connsiteY3" fmla="*/ 4145757 h 4287596"/>
              <a:gd name="connsiteX4" fmla="*/ 10730357 w 11885532"/>
              <a:gd name="connsiteY4" fmla="*/ 4002829 h 4287596"/>
              <a:gd name="connsiteX5" fmla="*/ 7662854 w 11885532"/>
              <a:gd name="connsiteY5" fmla="*/ 1305142 h 4287596"/>
              <a:gd name="connsiteX6" fmla="*/ 4397645 w 11885532"/>
              <a:gd name="connsiteY6" fmla="*/ 1128035 h 4287596"/>
              <a:gd name="connsiteX7" fmla="*/ 949945 w 11885532"/>
              <a:gd name="connsiteY7" fmla="*/ 4284738 h 4287596"/>
              <a:gd name="connsiteX8" fmla="*/ 2060 w 11885532"/>
              <a:gd name="connsiteY8" fmla="*/ 4280827 h 4287596"/>
              <a:gd name="connsiteX0" fmla="*/ 2060 w 11885532"/>
              <a:gd name="connsiteY0" fmla="*/ 4280827 h 4287596"/>
              <a:gd name="connsiteX1" fmla="*/ 3649995 w 11885532"/>
              <a:gd name="connsiteY1" fmla="*/ 322965 h 4287596"/>
              <a:gd name="connsiteX2" fmla="*/ 8134972 w 11885532"/>
              <a:gd name="connsiteY2" fmla="*/ 294165 h 4287596"/>
              <a:gd name="connsiteX3" fmla="*/ 11885532 w 11885532"/>
              <a:gd name="connsiteY3" fmla="*/ 4145757 h 4287596"/>
              <a:gd name="connsiteX4" fmla="*/ 10909466 w 11885532"/>
              <a:gd name="connsiteY4" fmla="*/ 4115950 h 4287596"/>
              <a:gd name="connsiteX5" fmla="*/ 7662854 w 11885532"/>
              <a:gd name="connsiteY5" fmla="*/ 1305142 h 4287596"/>
              <a:gd name="connsiteX6" fmla="*/ 4397645 w 11885532"/>
              <a:gd name="connsiteY6" fmla="*/ 1128035 h 4287596"/>
              <a:gd name="connsiteX7" fmla="*/ 949945 w 11885532"/>
              <a:gd name="connsiteY7" fmla="*/ 4284738 h 4287596"/>
              <a:gd name="connsiteX8" fmla="*/ 2060 w 11885532"/>
              <a:gd name="connsiteY8" fmla="*/ 4280827 h 4287596"/>
              <a:gd name="connsiteX0" fmla="*/ 2060 w 11885532"/>
              <a:gd name="connsiteY0" fmla="*/ 4280827 h 4287596"/>
              <a:gd name="connsiteX1" fmla="*/ 3649995 w 11885532"/>
              <a:gd name="connsiteY1" fmla="*/ 322965 h 4287596"/>
              <a:gd name="connsiteX2" fmla="*/ 8134972 w 11885532"/>
              <a:gd name="connsiteY2" fmla="*/ 294165 h 4287596"/>
              <a:gd name="connsiteX3" fmla="*/ 11885532 w 11885532"/>
              <a:gd name="connsiteY3" fmla="*/ 4145757 h 4287596"/>
              <a:gd name="connsiteX4" fmla="*/ 10909466 w 11885532"/>
              <a:gd name="connsiteY4" fmla="*/ 4115950 h 4287596"/>
              <a:gd name="connsiteX5" fmla="*/ 7728842 w 11885532"/>
              <a:gd name="connsiteY5" fmla="*/ 1201447 h 4287596"/>
              <a:gd name="connsiteX6" fmla="*/ 4397645 w 11885532"/>
              <a:gd name="connsiteY6" fmla="*/ 1128035 h 4287596"/>
              <a:gd name="connsiteX7" fmla="*/ 949945 w 11885532"/>
              <a:gd name="connsiteY7" fmla="*/ 4284738 h 4287596"/>
              <a:gd name="connsiteX8" fmla="*/ 2060 w 11885532"/>
              <a:gd name="connsiteY8" fmla="*/ 4280827 h 4287596"/>
              <a:gd name="connsiteX0" fmla="*/ 2060 w 11885532"/>
              <a:gd name="connsiteY0" fmla="*/ 4280827 h 4727997"/>
              <a:gd name="connsiteX1" fmla="*/ 3649995 w 11885532"/>
              <a:gd name="connsiteY1" fmla="*/ 322965 h 4727997"/>
              <a:gd name="connsiteX2" fmla="*/ 8134972 w 11885532"/>
              <a:gd name="connsiteY2" fmla="*/ 294165 h 4727997"/>
              <a:gd name="connsiteX3" fmla="*/ 11885532 w 11885532"/>
              <a:gd name="connsiteY3" fmla="*/ 4145757 h 4727997"/>
              <a:gd name="connsiteX4" fmla="*/ 10909466 w 11885532"/>
              <a:gd name="connsiteY4" fmla="*/ 4115950 h 4727997"/>
              <a:gd name="connsiteX5" fmla="*/ 7728842 w 11885532"/>
              <a:gd name="connsiteY5" fmla="*/ 1201447 h 4727997"/>
              <a:gd name="connsiteX6" fmla="*/ 4397645 w 11885532"/>
              <a:gd name="connsiteY6" fmla="*/ 1128035 h 4727997"/>
              <a:gd name="connsiteX7" fmla="*/ 1242176 w 11885532"/>
              <a:gd name="connsiteY7" fmla="*/ 4727798 h 4727997"/>
              <a:gd name="connsiteX8" fmla="*/ 2060 w 11885532"/>
              <a:gd name="connsiteY8" fmla="*/ 4280827 h 4727997"/>
              <a:gd name="connsiteX0" fmla="*/ 1443 w 11583257"/>
              <a:gd name="connsiteY0" fmla="*/ 4889403 h 4889403"/>
              <a:gd name="connsiteX1" fmla="*/ 3347720 w 11583257"/>
              <a:gd name="connsiteY1" fmla="*/ 450774 h 4889403"/>
              <a:gd name="connsiteX2" fmla="*/ 7832697 w 11583257"/>
              <a:gd name="connsiteY2" fmla="*/ 421974 h 4889403"/>
              <a:gd name="connsiteX3" fmla="*/ 11583257 w 11583257"/>
              <a:gd name="connsiteY3" fmla="*/ 4273566 h 4889403"/>
              <a:gd name="connsiteX4" fmla="*/ 10607191 w 11583257"/>
              <a:gd name="connsiteY4" fmla="*/ 4243759 h 4889403"/>
              <a:gd name="connsiteX5" fmla="*/ 7426567 w 11583257"/>
              <a:gd name="connsiteY5" fmla="*/ 1329256 h 4889403"/>
              <a:gd name="connsiteX6" fmla="*/ 4095370 w 11583257"/>
              <a:gd name="connsiteY6" fmla="*/ 1255844 h 4889403"/>
              <a:gd name="connsiteX7" fmla="*/ 939901 w 11583257"/>
              <a:gd name="connsiteY7" fmla="*/ 4855607 h 4889403"/>
              <a:gd name="connsiteX8" fmla="*/ 1443 w 11583257"/>
              <a:gd name="connsiteY8" fmla="*/ 4889403 h 4889403"/>
              <a:gd name="connsiteX0" fmla="*/ 1443 w 11583257"/>
              <a:gd name="connsiteY0" fmla="*/ 4889403 h 4889403"/>
              <a:gd name="connsiteX1" fmla="*/ 3347720 w 11583257"/>
              <a:gd name="connsiteY1" fmla="*/ 450774 h 4889403"/>
              <a:gd name="connsiteX2" fmla="*/ 7832697 w 11583257"/>
              <a:gd name="connsiteY2" fmla="*/ 421974 h 4889403"/>
              <a:gd name="connsiteX3" fmla="*/ 11583257 w 11583257"/>
              <a:gd name="connsiteY3" fmla="*/ 4273566 h 4889403"/>
              <a:gd name="connsiteX4" fmla="*/ 10607191 w 11583257"/>
              <a:gd name="connsiteY4" fmla="*/ 4243759 h 4889403"/>
              <a:gd name="connsiteX5" fmla="*/ 7426567 w 11583257"/>
              <a:gd name="connsiteY5" fmla="*/ 1329256 h 4889403"/>
              <a:gd name="connsiteX6" fmla="*/ 3991676 w 11583257"/>
              <a:gd name="connsiteY6" fmla="*/ 935333 h 4889403"/>
              <a:gd name="connsiteX7" fmla="*/ 939901 w 11583257"/>
              <a:gd name="connsiteY7" fmla="*/ 4855607 h 4889403"/>
              <a:gd name="connsiteX8" fmla="*/ 1443 w 11583257"/>
              <a:gd name="connsiteY8" fmla="*/ 4889403 h 4889403"/>
              <a:gd name="connsiteX0" fmla="*/ 1443 w 11583257"/>
              <a:gd name="connsiteY0" fmla="*/ 4889403 h 4889403"/>
              <a:gd name="connsiteX1" fmla="*/ 3347720 w 11583257"/>
              <a:gd name="connsiteY1" fmla="*/ 450774 h 4889403"/>
              <a:gd name="connsiteX2" fmla="*/ 7832697 w 11583257"/>
              <a:gd name="connsiteY2" fmla="*/ 421974 h 4889403"/>
              <a:gd name="connsiteX3" fmla="*/ 11583257 w 11583257"/>
              <a:gd name="connsiteY3" fmla="*/ 4273566 h 4889403"/>
              <a:gd name="connsiteX4" fmla="*/ 10607191 w 11583257"/>
              <a:gd name="connsiteY4" fmla="*/ 4243759 h 4889403"/>
              <a:gd name="connsiteX5" fmla="*/ 7426567 w 11583257"/>
              <a:gd name="connsiteY5" fmla="*/ 1329256 h 4889403"/>
              <a:gd name="connsiteX6" fmla="*/ 3831420 w 11583257"/>
              <a:gd name="connsiteY6" fmla="*/ 793931 h 4889403"/>
              <a:gd name="connsiteX7" fmla="*/ 939901 w 11583257"/>
              <a:gd name="connsiteY7" fmla="*/ 4855607 h 4889403"/>
              <a:gd name="connsiteX8" fmla="*/ 1443 w 11583257"/>
              <a:gd name="connsiteY8" fmla="*/ 4889403 h 4889403"/>
              <a:gd name="connsiteX0" fmla="*/ 1443 w 11583257"/>
              <a:gd name="connsiteY0" fmla="*/ 4889403 h 4889403"/>
              <a:gd name="connsiteX1" fmla="*/ 3347720 w 11583257"/>
              <a:gd name="connsiteY1" fmla="*/ 450774 h 4889403"/>
              <a:gd name="connsiteX2" fmla="*/ 7832697 w 11583257"/>
              <a:gd name="connsiteY2" fmla="*/ 421974 h 4889403"/>
              <a:gd name="connsiteX3" fmla="*/ 11583257 w 11583257"/>
              <a:gd name="connsiteY3" fmla="*/ 4273566 h 4889403"/>
              <a:gd name="connsiteX4" fmla="*/ 10607191 w 11583257"/>
              <a:gd name="connsiteY4" fmla="*/ 4243759 h 4889403"/>
              <a:gd name="connsiteX5" fmla="*/ 7426567 w 11583257"/>
              <a:gd name="connsiteY5" fmla="*/ 1329256 h 4889403"/>
              <a:gd name="connsiteX6" fmla="*/ 3897408 w 11583257"/>
              <a:gd name="connsiteY6" fmla="*/ 831638 h 4889403"/>
              <a:gd name="connsiteX7" fmla="*/ 939901 w 11583257"/>
              <a:gd name="connsiteY7" fmla="*/ 4855607 h 4889403"/>
              <a:gd name="connsiteX8" fmla="*/ 1443 w 11583257"/>
              <a:gd name="connsiteY8" fmla="*/ 4889403 h 4889403"/>
              <a:gd name="connsiteX0" fmla="*/ 1443 w 11583257"/>
              <a:gd name="connsiteY0" fmla="*/ 4889403 h 4889403"/>
              <a:gd name="connsiteX1" fmla="*/ 3347720 w 11583257"/>
              <a:gd name="connsiteY1" fmla="*/ 450774 h 4889403"/>
              <a:gd name="connsiteX2" fmla="*/ 7832697 w 11583257"/>
              <a:gd name="connsiteY2" fmla="*/ 421974 h 4889403"/>
              <a:gd name="connsiteX3" fmla="*/ 11583257 w 11583257"/>
              <a:gd name="connsiteY3" fmla="*/ 4273566 h 4889403"/>
              <a:gd name="connsiteX4" fmla="*/ 10607191 w 11583257"/>
              <a:gd name="connsiteY4" fmla="*/ 4243759 h 4889403"/>
              <a:gd name="connsiteX5" fmla="*/ 7520835 w 11583257"/>
              <a:gd name="connsiteY5" fmla="*/ 1197281 h 4889403"/>
              <a:gd name="connsiteX6" fmla="*/ 3897408 w 11583257"/>
              <a:gd name="connsiteY6" fmla="*/ 831638 h 4889403"/>
              <a:gd name="connsiteX7" fmla="*/ 939901 w 11583257"/>
              <a:gd name="connsiteY7" fmla="*/ 4855607 h 4889403"/>
              <a:gd name="connsiteX8" fmla="*/ 1443 w 11583257"/>
              <a:gd name="connsiteY8" fmla="*/ 4889403 h 4889403"/>
              <a:gd name="connsiteX0" fmla="*/ 1443 w 11583257"/>
              <a:gd name="connsiteY0" fmla="*/ 4889403 h 4889403"/>
              <a:gd name="connsiteX1" fmla="*/ 3347720 w 11583257"/>
              <a:gd name="connsiteY1" fmla="*/ 450774 h 4889403"/>
              <a:gd name="connsiteX2" fmla="*/ 7832697 w 11583257"/>
              <a:gd name="connsiteY2" fmla="*/ 421974 h 4889403"/>
              <a:gd name="connsiteX3" fmla="*/ 11583257 w 11583257"/>
              <a:gd name="connsiteY3" fmla="*/ 4273566 h 4889403"/>
              <a:gd name="connsiteX4" fmla="*/ 10607191 w 11583257"/>
              <a:gd name="connsiteY4" fmla="*/ 4243759 h 4889403"/>
              <a:gd name="connsiteX5" fmla="*/ 7596250 w 11583257"/>
              <a:gd name="connsiteY5" fmla="*/ 1093586 h 4889403"/>
              <a:gd name="connsiteX6" fmla="*/ 3897408 w 11583257"/>
              <a:gd name="connsiteY6" fmla="*/ 831638 h 4889403"/>
              <a:gd name="connsiteX7" fmla="*/ 939901 w 11583257"/>
              <a:gd name="connsiteY7" fmla="*/ 4855607 h 4889403"/>
              <a:gd name="connsiteX8" fmla="*/ 1443 w 11583257"/>
              <a:gd name="connsiteY8" fmla="*/ 4889403 h 4889403"/>
              <a:gd name="connsiteX0" fmla="*/ 1443 w 11583257"/>
              <a:gd name="connsiteY0" fmla="*/ 4889403 h 4889403"/>
              <a:gd name="connsiteX1" fmla="*/ 3347720 w 11583257"/>
              <a:gd name="connsiteY1" fmla="*/ 450774 h 4889403"/>
              <a:gd name="connsiteX2" fmla="*/ 7832697 w 11583257"/>
              <a:gd name="connsiteY2" fmla="*/ 421974 h 4889403"/>
              <a:gd name="connsiteX3" fmla="*/ 11583257 w 11583257"/>
              <a:gd name="connsiteY3" fmla="*/ 4273566 h 4889403"/>
              <a:gd name="connsiteX4" fmla="*/ 10607191 w 11583257"/>
              <a:gd name="connsiteY4" fmla="*/ 4243759 h 4889403"/>
              <a:gd name="connsiteX5" fmla="*/ 7633957 w 11583257"/>
              <a:gd name="connsiteY5" fmla="*/ 1018171 h 4889403"/>
              <a:gd name="connsiteX6" fmla="*/ 3897408 w 11583257"/>
              <a:gd name="connsiteY6" fmla="*/ 831638 h 4889403"/>
              <a:gd name="connsiteX7" fmla="*/ 939901 w 11583257"/>
              <a:gd name="connsiteY7" fmla="*/ 4855607 h 4889403"/>
              <a:gd name="connsiteX8" fmla="*/ 1443 w 11583257"/>
              <a:gd name="connsiteY8" fmla="*/ 4889403 h 4889403"/>
              <a:gd name="connsiteX0" fmla="*/ 1443 w 11583257"/>
              <a:gd name="connsiteY0" fmla="*/ 4889403 h 4889403"/>
              <a:gd name="connsiteX1" fmla="*/ 3347720 w 11583257"/>
              <a:gd name="connsiteY1" fmla="*/ 450774 h 4889403"/>
              <a:gd name="connsiteX2" fmla="*/ 7832697 w 11583257"/>
              <a:gd name="connsiteY2" fmla="*/ 421974 h 4889403"/>
              <a:gd name="connsiteX3" fmla="*/ 11583257 w 11583257"/>
              <a:gd name="connsiteY3" fmla="*/ 4273566 h 4889403"/>
              <a:gd name="connsiteX4" fmla="*/ 10343241 w 11583257"/>
              <a:gd name="connsiteY4" fmla="*/ 4771660 h 4889403"/>
              <a:gd name="connsiteX5" fmla="*/ 7633957 w 11583257"/>
              <a:gd name="connsiteY5" fmla="*/ 1018171 h 4889403"/>
              <a:gd name="connsiteX6" fmla="*/ 3897408 w 11583257"/>
              <a:gd name="connsiteY6" fmla="*/ 831638 h 4889403"/>
              <a:gd name="connsiteX7" fmla="*/ 939901 w 11583257"/>
              <a:gd name="connsiteY7" fmla="*/ 4855607 h 4889403"/>
              <a:gd name="connsiteX8" fmla="*/ 1443 w 11583257"/>
              <a:gd name="connsiteY8" fmla="*/ 4889403 h 4889403"/>
              <a:gd name="connsiteX0" fmla="*/ 1443 w 11338160"/>
              <a:gd name="connsiteY0" fmla="*/ 5003061 h 5003061"/>
              <a:gd name="connsiteX1" fmla="*/ 3347720 w 11338160"/>
              <a:gd name="connsiteY1" fmla="*/ 564432 h 5003061"/>
              <a:gd name="connsiteX2" fmla="*/ 7832697 w 11338160"/>
              <a:gd name="connsiteY2" fmla="*/ 535632 h 5003061"/>
              <a:gd name="connsiteX3" fmla="*/ 11338160 w 11338160"/>
              <a:gd name="connsiteY3" fmla="*/ 4896271 h 5003061"/>
              <a:gd name="connsiteX4" fmla="*/ 10343241 w 11338160"/>
              <a:gd name="connsiteY4" fmla="*/ 4885318 h 5003061"/>
              <a:gd name="connsiteX5" fmla="*/ 7633957 w 11338160"/>
              <a:gd name="connsiteY5" fmla="*/ 1131829 h 5003061"/>
              <a:gd name="connsiteX6" fmla="*/ 3897408 w 11338160"/>
              <a:gd name="connsiteY6" fmla="*/ 945296 h 5003061"/>
              <a:gd name="connsiteX7" fmla="*/ 939901 w 11338160"/>
              <a:gd name="connsiteY7" fmla="*/ 4969265 h 5003061"/>
              <a:gd name="connsiteX8" fmla="*/ 1443 w 11338160"/>
              <a:gd name="connsiteY8" fmla="*/ 5003061 h 5003061"/>
              <a:gd name="connsiteX0" fmla="*/ 1484 w 11338201"/>
              <a:gd name="connsiteY0" fmla="*/ 5041642 h 5041642"/>
              <a:gd name="connsiteX1" fmla="*/ 3347761 w 11338201"/>
              <a:gd name="connsiteY1" fmla="*/ 603013 h 5041642"/>
              <a:gd name="connsiteX2" fmla="*/ 8200384 w 11338201"/>
              <a:gd name="connsiteY2" fmla="*/ 508226 h 5041642"/>
              <a:gd name="connsiteX3" fmla="*/ 11338201 w 11338201"/>
              <a:gd name="connsiteY3" fmla="*/ 4934852 h 5041642"/>
              <a:gd name="connsiteX4" fmla="*/ 10343282 w 11338201"/>
              <a:gd name="connsiteY4" fmla="*/ 4923899 h 5041642"/>
              <a:gd name="connsiteX5" fmla="*/ 7633998 w 11338201"/>
              <a:gd name="connsiteY5" fmla="*/ 1170410 h 5041642"/>
              <a:gd name="connsiteX6" fmla="*/ 3897449 w 11338201"/>
              <a:gd name="connsiteY6" fmla="*/ 983877 h 5041642"/>
              <a:gd name="connsiteX7" fmla="*/ 939942 w 11338201"/>
              <a:gd name="connsiteY7" fmla="*/ 5007846 h 5041642"/>
              <a:gd name="connsiteX8" fmla="*/ 1484 w 11338201"/>
              <a:gd name="connsiteY8" fmla="*/ 5041642 h 5041642"/>
              <a:gd name="connsiteX0" fmla="*/ 1561 w 11338278"/>
              <a:gd name="connsiteY0" fmla="*/ 5109329 h 5109329"/>
              <a:gd name="connsiteX1" fmla="*/ 3244143 w 11338278"/>
              <a:gd name="connsiteY1" fmla="*/ 548152 h 5109329"/>
              <a:gd name="connsiteX2" fmla="*/ 8200461 w 11338278"/>
              <a:gd name="connsiteY2" fmla="*/ 575913 h 5109329"/>
              <a:gd name="connsiteX3" fmla="*/ 11338278 w 11338278"/>
              <a:gd name="connsiteY3" fmla="*/ 5002539 h 5109329"/>
              <a:gd name="connsiteX4" fmla="*/ 10343359 w 11338278"/>
              <a:gd name="connsiteY4" fmla="*/ 4991586 h 5109329"/>
              <a:gd name="connsiteX5" fmla="*/ 7634075 w 11338278"/>
              <a:gd name="connsiteY5" fmla="*/ 1238097 h 5109329"/>
              <a:gd name="connsiteX6" fmla="*/ 3897526 w 11338278"/>
              <a:gd name="connsiteY6" fmla="*/ 1051564 h 5109329"/>
              <a:gd name="connsiteX7" fmla="*/ 940019 w 11338278"/>
              <a:gd name="connsiteY7" fmla="*/ 5075533 h 5109329"/>
              <a:gd name="connsiteX8" fmla="*/ 1561 w 11338278"/>
              <a:gd name="connsiteY8" fmla="*/ 5109329 h 5109329"/>
              <a:gd name="connsiteX0" fmla="*/ 1583 w 11338300"/>
              <a:gd name="connsiteY0" fmla="*/ 5165657 h 5165657"/>
              <a:gd name="connsiteX1" fmla="*/ 3215885 w 11338300"/>
              <a:gd name="connsiteY1" fmla="*/ 510212 h 5165657"/>
              <a:gd name="connsiteX2" fmla="*/ 8200483 w 11338300"/>
              <a:gd name="connsiteY2" fmla="*/ 632241 h 5165657"/>
              <a:gd name="connsiteX3" fmla="*/ 11338300 w 11338300"/>
              <a:gd name="connsiteY3" fmla="*/ 5058867 h 5165657"/>
              <a:gd name="connsiteX4" fmla="*/ 10343381 w 11338300"/>
              <a:gd name="connsiteY4" fmla="*/ 5047914 h 5165657"/>
              <a:gd name="connsiteX5" fmla="*/ 7634097 w 11338300"/>
              <a:gd name="connsiteY5" fmla="*/ 1294425 h 5165657"/>
              <a:gd name="connsiteX6" fmla="*/ 3897548 w 11338300"/>
              <a:gd name="connsiteY6" fmla="*/ 1107892 h 5165657"/>
              <a:gd name="connsiteX7" fmla="*/ 940041 w 11338300"/>
              <a:gd name="connsiteY7" fmla="*/ 5131861 h 5165657"/>
              <a:gd name="connsiteX8" fmla="*/ 1583 w 11338300"/>
              <a:gd name="connsiteY8" fmla="*/ 5165657 h 5165657"/>
              <a:gd name="connsiteX0" fmla="*/ 1583 w 11338300"/>
              <a:gd name="connsiteY0" fmla="*/ 5165657 h 5165657"/>
              <a:gd name="connsiteX1" fmla="*/ 3215885 w 11338300"/>
              <a:gd name="connsiteY1" fmla="*/ 510212 h 5165657"/>
              <a:gd name="connsiteX2" fmla="*/ 8200483 w 11338300"/>
              <a:gd name="connsiteY2" fmla="*/ 632241 h 5165657"/>
              <a:gd name="connsiteX3" fmla="*/ 11338300 w 11338300"/>
              <a:gd name="connsiteY3" fmla="*/ 5058867 h 5165657"/>
              <a:gd name="connsiteX4" fmla="*/ 10343381 w 11338300"/>
              <a:gd name="connsiteY4" fmla="*/ 5047914 h 5165657"/>
              <a:gd name="connsiteX5" fmla="*/ 7634097 w 11338300"/>
              <a:gd name="connsiteY5" fmla="*/ 1294425 h 5165657"/>
              <a:gd name="connsiteX6" fmla="*/ 3991816 w 11338300"/>
              <a:gd name="connsiteY6" fmla="*/ 1183307 h 5165657"/>
              <a:gd name="connsiteX7" fmla="*/ 940041 w 11338300"/>
              <a:gd name="connsiteY7" fmla="*/ 5131861 h 5165657"/>
              <a:gd name="connsiteX8" fmla="*/ 1583 w 11338300"/>
              <a:gd name="connsiteY8" fmla="*/ 5165657 h 5165657"/>
              <a:gd name="connsiteX0" fmla="*/ 1583 w 11338300"/>
              <a:gd name="connsiteY0" fmla="*/ 5165657 h 5165657"/>
              <a:gd name="connsiteX1" fmla="*/ 3215885 w 11338300"/>
              <a:gd name="connsiteY1" fmla="*/ 510212 h 5165657"/>
              <a:gd name="connsiteX2" fmla="*/ 8200483 w 11338300"/>
              <a:gd name="connsiteY2" fmla="*/ 632241 h 5165657"/>
              <a:gd name="connsiteX3" fmla="*/ 11338300 w 11338300"/>
              <a:gd name="connsiteY3" fmla="*/ 5058867 h 5165657"/>
              <a:gd name="connsiteX4" fmla="*/ 10343381 w 11338300"/>
              <a:gd name="connsiteY4" fmla="*/ 5047914 h 5165657"/>
              <a:gd name="connsiteX5" fmla="*/ 7634097 w 11338300"/>
              <a:gd name="connsiteY5" fmla="*/ 1294425 h 5165657"/>
              <a:gd name="connsiteX6" fmla="*/ 3991816 w 11338300"/>
              <a:gd name="connsiteY6" fmla="*/ 1183307 h 5165657"/>
              <a:gd name="connsiteX7" fmla="*/ 940041 w 11338300"/>
              <a:gd name="connsiteY7" fmla="*/ 5131861 h 5165657"/>
              <a:gd name="connsiteX8" fmla="*/ 1583 w 11338300"/>
              <a:gd name="connsiteY8" fmla="*/ 5165657 h 5165657"/>
              <a:gd name="connsiteX0" fmla="*/ 1583 w 11338300"/>
              <a:gd name="connsiteY0" fmla="*/ 5165657 h 5165657"/>
              <a:gd name="connsiteX1" fmla="*/ 3215885 w 11338300"/>
              <a:gd name="connsiteY1" fmla="*/ 510212 h 5165657"/>
              <a:gd name="connsiteX2" fmla="*/ 8200483 w 11338300"/>
              <a:gd name="connsiteY2" fmla="*/ 632241 h 5165657"/>
              <a:gd name="connsiteX3" fmla="*/ 11338300 w 11338300"/>
              <a:gd name="connsiteY3" fmla="*/ 5058867 h 5165657"/>
              <a:gd name="connsiteX4" fmla="*/ 10343381 w 11338300"/>
              <a:gd name="connsiteY4" fmla="*/ 5047914 h 5165657"/>
              <a:gd name="connsiteX5" fmla="*/ 7634097 w 11338300"/>
              <a:gd name="connsiteY5" fmla="*/ 1294425 h 5165657"/>
              <a:gd name="connsiteX6" fmla="*/ 3991816 w 11338300"/>
              <a:gd name="connsiteY6" fmla="*/ 1183307 h 5165657"/>
              <a:gd name="connsiteX7" fmla="*/ 940041 w 11338300"/>
              <a:gd name="connsiteY7" fmla="*/ 5131861 h 5165657"/>
              <a:gd name="connsiteX8" fmla="*/ 1583 w 11338300"/>
              <a:gd name="connsiteY8" fmla="*/ 5165657 h 5165657"/>
              <a:gd name="connsiteX0" fmla="*/ 1583 w 11338300"/>
              <a:gd name="connsiteY0" fmla="*/ 5165657 h 5165657"/>
              <a:gd name="connsiteX1" fmla="*/ 3215885 w 11338300"/>
              <a:gd name="connsiteY1" fmla="*/ 510212 h 5165657"/>
              <a:gd name="connsiteX2" fmla="*/ 8200483 w 11338300"/>
              <a:gd name="connsiteY2" fmla="*/ 632241 h 5165657"/>
              <a:gd name="connsiteX3" fmla="*/ 11338300 w 11338300"/>
              <a:gd name="connsiteY3" fmla="*/ 5058867 h 5165657"/>
              <a:gd name="connsiteX4" fmla="*/ 10343381 w 11338300"/>
              <a:gd name="connsiteY4" fmla="*/ 5047914 h 5165657"/>
              <a:gd name="connsiteX5" fmla="*/ 7634097 w 11338300"/>
              <a:gd name="connsiteY5" fmla="*/ 1294425 h 5165657"/>
              <a:gd name="connsiteX6" fmla="*/ 3991816 w 11338300"/>
              <a:gd name="connsiteY6" fmla="*/ 1183307 h 5165657"/>
              <a:gd name="connsiteX7" fmla="*/ 940041 w 11338300"/>
              <a:gd name="connsiteY7" fmla="*/ 5131861 h 5165657"/>
              <a:gd name="connsiteX8" fmla="*/ 1583 w 11338300"/>
              <a:gd name="connsiteY8" fmla="*/ 5165657 h 5165657"/>
              <a:gd name="connsiteX0" fmla="*/ 1583 w 11338300"/>
              <a:gd name="connsiteY0" fmla="*/ 5165657 h 5165657"/>
              <a:gd name="connsiteX1" fmla="*/ 3215885 w 11338300"/>
              <a:gd name="connsiteY1" fmla="*/ 510212 h 5165657"/>
              <a:gd name="connsiteX2" fmla="*/ 8200483 w 11338300"/>
              <a:gd name="connsiteY2" fmla="*/ 632241 h 5165657"/>
              <a:gd name="connsiteX3" fmla="*/ 11338300 w 11338300"/>
              <a:gd name="connsiteY3" fmla="*/ 5058867 h 5165657"/>
              <a:gd name="connsiteX4" fmla="*/ 10343381 w 11338300"/>
              <a:gd name="connsiteY4" fmla="*/ 5047914 h 5165657"/>
              <a:gd name="connsiteX5" fmla="*/ 7634097 w 11338300"/>
              <a:gd name="connsiteY5" fmla="*/ 1294425 h 5165657"/>
              <a:gd name="connsiteX6" fmla="*/ 3991816 w 11338300"/>
              <a:gd name="connsiteY6" fmla="*/ 1183307 h 5165657"/>
              <a:gd name="connsiteX7" fmla="*/ 940041 w 11338300"/>
              <a:gd name="connsiteY7" fmla="*/ 5131861 h 5165657"/>
              <a:gd name="connsiteX8" fmla="*/ 1583 w 11338300"/>
              <a:gd name="connsiteY8" fmla="*/ 5165657 h 5165657"/>
              <a:gd name="connsiteX0" fmla="*/ 1583 w 11338300"/>
              <a:gd name="connsiteY0" fmla="*/ 5165657 h 5165657"/>
              <a:gd name="connsiteX1" fmla="*/ 3215885 w 11338300"/>
              <a:gd name="connsiteY1" fmla="*/ 510212 h 5165657"/>
              <a:gd name="connsiteX2" fmla="*/ 8200483 w 11338300"/>
              <a:gd name="connsiteY2" fmla="*/ 632241 h 5165657"/>
              <a:gd name="connsiteX3" fmla="*/ 11338300 w 11338300"/>
              <a:gd name="connsiteY3" fmla="*/ 5058867 h 5165657"/>
              <a:gd name="connsiteX4" fmla="*/ 10343381 w 11338300"/>
              <a:gd name="connsiteY4" fmla="*/ 5047914 h 5165657"/>
              <a:gd name="connsiteX5" fmla="*/ 7634097 w 11338300"/>
              <a:gd name="connsiteY5" fmla="*/ 1294425 h 5165657"/>
              <a:gd name="connsiteX6" fmla="*/ 3991816 w 11338300"/>
              <a:gd name="connsiteY6" fmla="*/ 1183307 h 5165657"/>
              <a:gd name="connsiteX7" fmla="*/ 940041 w 11338300"/>
              <a:gd name="connsiteY7" fmla="*/ 5131861 h 5165657"/>
              <a:gd name="connsiteX8" fmla="*/ 1583 w 11338300"/>
              <a:gd name="connsiteY8" fmla="*/ 5165657 h 5165657"/>
              <a:gd name="connsiteX0" fmla="*/ 1583 w 11338300"/>
              <a:gd name="connsiteY0" fmla="*/ 5165657 h 5165657"/>
              <a:gd name="connsiteX1" fmla="*/ 3215885 w 11338300"/>
              <a:gd name="connsiteY1" fmla="*/ 510212 h 5165657"/>
              <a:gd name="connsiteX2" fmla="*/ 8200483 w 11338300"/>
              <a:gd name="connsiteY2" fmla="*/ 632241 h 5165657"/>
              <a:gd name="connsiteX3" fmla="*/ 11338300 w 11338300"/>
              <a:gd name="connsiteY3" fmla="*/ 5058867 h 5165657"/>
              <a:gd name="connsiteX4" fmla="*/ 10343381 w 11338300"/>
              <a:gd name="connsiteY4" fmla="*/ 5047914 h 5165657"/>
              <a:gd name="connsiteX5" fmla="*/ 7634097 w 11338300"/>
              <a:gd name="connsiteY5" fmla="*/ 1294425 h 5165657"/>
              <a:gd name="connsiteX6" fmla="*/ 3991816 w 11338300"/>
              <a:gd name="connsiteY6" fmla="*/ 1183307 h 5165657"/>
              <a:gd name="connsiteX7" fmla="*/ 940041 w 11338300"/>
              <a:gd name="connsiteY7" fmla="*/ 5131861 h 5165657"/>
              <a:gd name="connsiteX8" fmla="*/ 1583 w 11338300"/>
              <a:gd name="connsiteY8" fmla="*/ 5165657 h 5165657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34097 w 11338300"/>
              <a:gd name="connsiteY5" fmla="*/ 1294425 h 5172851"/>
              <a:gd name="connsiteX6" fmla="*/ 3991816 w 11338300"/>
              <a:gd name="connsiteY6" fmla="*/ 1183307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34097 w 11338300"/>
              <a:gd name="connsiteY5" fmla="*/ 1294425 h 5172851"/>
              <a:gd name="connsiteX6" fmla="*/ 3991816 w 11338300"/>
              <a:gd name="connsiteY6" fmla="*/ 1183307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34097 w 11338300"/>
              <a:gd name="connsiteY5" fmla="*/ 1294425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34097 w 11338300"/>
              <a:gd name="connsiteY5" fmla="*/ 1294425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34097 w 11338300"/>
              <a:gd name="connsiteY5" fmla="*/ 1294425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34097 w 11338300"/>
              <a:gd name="connsiteY5" fmla="*/ 1294425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34097 w 11338300"/>
              <a:gd name="connsiteY5" fmla="*/ 1294425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90884 w 11338300"/>
              <a:gd name="connsiteY5" fmla="*/ 1428027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90884 w 11338300"/>
              <a:gd name="connsiteY5" fmla="*/ 1428027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343381 w 11338300"/>
              <a:gd name="connsiteY4" fmla="*/ 5047914 h 5172851"/>
              <a:gd name="connsiteX5" fmla="*/ 7690884 w 11338300"/>
              <a:gd name="connsiteY5" fmla="*/ 1428027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494812 w 11338300"/>
              <a:gd name="connsiteY4" fmla="*/ 5076544 h 5172851"/>
              <a:gd name="connsiteX5" fmla="*/ 7690884 w 11338300"/>
              <a:gd name="connsiteY5" fmla="*/ 1428027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494812 w 11338300"/>
              <a:gd name="connsiteY4" fmla="*/ 5076544 h 5172851"/>
              <a:gd name="connsiteX5" fmla="*/ 8003210 w 11338300"/>
              <a:gd name="connsiteY5" fmla="*/ 1399397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494812 w 11338300"/>
              <a:gd name="connsiteY4" fmla="*/ 5076544 h 5172851"/>
              <a:gd name="connsiteX5" fmla="*/ 7974817 w 11338300"/>
              <a:gd name="connsiteY5" fmla="*/ 1447113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494812 w 11338300"/>
              <a:gd name="connsiteY4" fmla="*/ 5076544 h 5172851"/>
              <a:gd name="connsiteX5" fmla="*/ 7974817 w 11338300"/>
              <a:gd name="connsiteY5" fmla="*/ 1447113 h 5172851"/>
              <a:gd name="connsiteX6" fmla="*/ 3528058 w 11338300"/>
              <a:gd name="connsiteY6" fmla="*/ 1440969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494812 w 11338300"/>
              <a:gd name="connsiteY4" fmla="*/ 5076544 h 5172851"/>
              <a:gd name="connsiteX5" fmla="*/ 7974817 w 11338300"/>
              <a:gd name="connsiteY5" fmla="*/ 1447113 h 5172851"/>
              <a:gd name="connsiteX6" fmla="*/ 3556451 w 11338300"/>
              <a:gd name="connsiteY6" fmla="*/ 1326452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72851"/>
              <a:gd name="connsiteX1" fmla="*/ 3215885 w 11338300"/>
              <a:gd name="connsiteY1" fmla="*/ 510212 h 5172851"/>
              <a:gd name="connsiteX2" fmla="*/ 8200483 w 11338300"/>
              <a:gd name="connsiteY2" fmla="*/ 632241 h 5172851"/>
              <a:gd name="connsiteX3" fmla="*/ 11338300 w 11338300"/>
              <a:gd name="connsiteY3" fmla="*/ 5058867 h 5172851"/>
              <a:gd name="connsiteX4" fmla="*/ 10494812 w 11338300"/>
              <a:gd name="connsiteY4" fmla="*/ 5076544 h 5172851"/>
              <a:gd name="connsiteX5" fmla="*/ 7974817 w 11338300"/>
              <a:gd name="connsiteY5" fmla="*/ 1447113 h 5172851"/>
              <a:gd name="connsiteX6" fmla="*/ 3556451 w 11338300"/>
              <a:gd name="connsiteY6" fmla="*/ 1326452 h 5172851"/>
              <a:gd name="connsiteX7" fmla="*/ 949506 w 11338300"/>
              <a:gd name="connsiteY7" fmla="*/ 5170033 h 5172851"/>
              <a:gd name="connsiteX8" fmla="*/ 1583 w 11338300"/>
              <a:gd name="connsiteY8" fmla="*/ 5165657 h 5172851"/>
              <a:gd name="connsiteX0" fmla="*/ 1583 w 11338300"/>
              <a:gd name="connsiteY0" fmla="*/ 5165657 h 5181765"/>
              <a:gd name="connsiteX1" fmla="*/ 3215885 w 11338300"/>
              <a:gd name="connsiteY1" fmla="*/ 510212 h 5181765"/>
              <a:gd name="connsiteX2" fmla="*/ 8200483 w 11338300"/>
              <a:gd name="connsiteY2" fmla="*/ 632241 h 5181765"/>
              <a:gd name="connsiteX3" fmla="*/ 11338300 w 11338300"/>
              <a:gd name="connsiteY3" fmla="*/ 5058867 h 5181765"/>
              <a:gd name="connsiteX4" fmla="*/ 10494812 w 11338300"/>
              <a:gd name="connsiteY4" fmla="*/ 5076544 h 5181765"/>
              <a:gd name="connsiteX5" fmla="*/ 7974817 w 11338300"/>
              <a:gd name="connsiteY5" fmla="*/ 1447113 h 5181765"/>
              <a:gd name="connsiteX6" fmla="*/ 3556451 w 11338300"/>
              <a:gd name="connsiteY6" fmla="*/ 1326452 h 5181765"/>
              <a:gd name="connsiteX7" fmla="*/ 712895 w 11338300"/>
              <a:gd name="connsiteY7" fmla="*/ 5179577 h 5181765"/>
              <a:gd name="connsiteX8" fmla="*/ 1583 w 11338300"/>
              <a:gd name="connsiteY8" fmla="*/ 5165657 h 5181765"/>
              <a:gd name="connsiteX0" fmla="*/ 1583 w 11338300"/>
              <a:gd name="connsiteY0" fmla="*/ 5165657 h 5181765"/>
              <a:gd name="connsiteX1" fmla="*/ 3215885 w 11338300"/>
              <a:gd name="connsiteY1" fmla="*/ 510212 h 5181765"/>
              <a:gd name="connsiteX2" fmla="*/ 8200483 w 11338300"/>
              <a:gd name="connsiteY2" fmla="*/ 632241 h 5181765"/>
              <a:gd name="connsiteX3" fmla="*/ 11338300 w 11338300"/>
              <a:gd name="connsiteY3" fmla="*/ 5058867 h 5181765"/>
              <a:gd name="connsiteX4" fmla="*/ 10494812 w 11338300"/>
              <a:gd name="connsiteY4" fmla="*/ 5076544 h 5181765"/>
              <a:gd name="connsiteX5" fmla="*/ 7974817 w 11338300"/>
              <a:gd name="connsiteY5" fmla="*/ 1447113 h 5181765"/>
              <a:gd name="connsiteX6" fmla="*/ 3556451 w 11338300"/>
              <a:gd name="connsiteY6" fmla="*/ 1326452 h 5181765"/>
              <a:gd name="connsiteX7" fmla="*/ 712895 w 11338300"/>
              <a:gd name="connsiteY7" fmla="*/ 5179577 h 5181765"/>
              <a:gd name="connsiteX8" fmla="*/ 1583 w 11338300"/>
              <a:gd name="connsiteY8" fmla="*/ 5165657 h 5181765"/>
              <a:gd name="connsiteX0" fmla="*/ 1583 w 11338300"/>
              <a:gd name="connsiteY0" fmla="*/ 5165657 h 5181765"/>
              <a:gd name="connsiteX1" fmla="*/ 3215885 w 11338300"/>
              <a:gd name="connsiteY1" fmla="*/ 510212 h 5181765"/>
              <a:gd name="connsiteX2" fmla="*/ 8200483 w 11338300"/>
              <a:gd name="connsiteY2" fmla="*/ 632241 h 5181765"/>
              <a:gd name="connsiteX3" fmla="*/ 11338300 w 11338300"/>
              <a:gd name="connsiteY3" fmla="*/ 5058867 h 5181765"/>
              <a:gd name="connsiteX4" fmla="*/ 10494812 w 11338300"/>
              <a:gd name="connsiteY4" fmla="*/ 5076544 h 5181765"/>
              <a:gd name="connsiteX5" fmla="*/ 7946423 w 11338300"/>
              <a:gd name="connsiteY5" fmla="*/ 1580716 h 5181765"/>
              <a:gd name="connsiteX6" fmla="*/ 3556451 w 11338300"/>
              <a:gd name="connsiteY6" fmla="*/ 1326452 h 5181765"/>
              <a:gd name="connsiteX7" fmla="*/ 712895 w 11338300"/>
              <a:gd name="connsiteY7" fmla="*/ 5179577 h 5181765"/>
              <a:gd name="connsiteX8" fmla="*/ 1583 w 11338300"/>
              <a:gd name="connsiteY8" fmla="*/ 5165657 h 5181765"/>
              <a:gd name="connsiteX0" fmla="*/ 1583 w 11338300"/>
              <a:gd name="connsiteY0" fmla="*/ 5165657 h 5343750"/>
              <a:gd name="connsiteX1" fmla="*/ 3215885 w 11338300"/>
              <a:gd name="connsiteY1" fmla="*/ 510212 h 5343750"/>
              <a:gd name="connsiteX2" fmla="*/ 8200483 w 11338300"/>
              <a:gd name="connsiteY2" fmla="*/ 632241 h 5343750"/>
              <a:gd name="connsiteX3" fmla="*/ 11338300 w 11338300"/>
              <a:gd name="connsiteY3" fmla="*/ 5058867 h 5343750"/>
              <a:gd name="connsiteX4" fmla="*/ 10314988 w 11338300"/>
              <a:gd name="connsiteY4" fmla="*/ 5343750 h 5343750"/>
              <a:gd name="connsiteX5" fmla="*/ 7946423 w 11338300"/>
              <a:gd name="connsiteY5" fmla="*/ 1580716 h 5343750"/>
              <a:gd name="connsiteX6" fmla="*/ 3556451 w 11338300"/>
              <a:gd name="connsiteY6" fmla="*/ 1326452 h 5343750"/>
              <a:gd name="connsiteX7" fmla="*/ 712895 w 11338300"/>
              <a:gd name="connsiteY7" fmla="*/ 5179577 h 5343750"/>
              <a:gd name="connsiteX8" fmla="*/ 1583 w 11338300"/>
              <a:gd name="connsiteY8" fmla="*/ 5165657 h 5343750"/>
              <a:gd name="connsiteX0" fmla="*/ 1583 w 11357228"/>
              <a:gd name="connsiteY0" fmla="*/ 5179978 h 5358071"/>
              <a:gd name="connsiteX1" fmla="*/ 3215885 w 11357228"/>
              <a:gd name="connsiteY1" fmla="*/ 524533 h 5358071"/>
              <a:gd name="connsiteX2" fmla="*/ 8200483 w 11357228"/>
              <a:gd name="connsiteY2" fmla="*/ 646562 h 5358071"/>
              <a:gd name="connsiteX3" fmla="*/ 11357228 w 11357228"/>
              <a:gd name="connsiteY3" fmla="*/ 5321307 h 5358071"/>
              <a:gd name="connsiteX4" fmla="*/ 10314988 w 11357228"/>
              <a:gd name="connsiteY4" fmla="*/ 5358071 h 5358071"/>
              <a:gd name="connsiteX5" fmla="*/ 7946423 w 11357228"/>
              <a:gd name="connsiteY5" fmla="*/ 1595037 h 5358071"/>
              <a:gd name="connsiteX6" fmla="*/ 3556451 w 11357228"/>
              <a:gd name="connsiteY6" fmla="*/ 1340773 h 5358071"/>
              <a:gd name="connsiteX7" fmla="*/ 712895 w 11357228"/>
              <a:gd name="connsiteY7" fmla="*/ 5193898 h 5358071"/>
              <a:gd name="connsiteX8" fmla="*/ 1583 w 11357228"/>
              <a:gd name="connsiteY8" fmla="*/ 5179978 h 5358071"/>
              <a:gd name="connsiteX0" fmla="*/ 1583 w 11357228"/>
              <a:gd name="connsiteY0" fmla="*/ 5179978 h 5358071"/>
              <a:gd name="connsiteX1" fmla="*/ 3215885 w 11357228"/>
              <a:gd name="connsiteY1" fmla="*/ 524533 h 5358071"/>
              <a:gd name="connsiteX2" fmla="*/ 8200483 w 11357228"/>
              <a:gd name="connsiteY2" fmla="*/ 646562 h 5358071"/>
              <a:gd name="connsiteX3" fmla="*/ 11357228 w 11357228"/>
              <a:gd name="connsiteY3" fmla="*/ 5321307 h 5358071"/>
              <a:gd name="connsiteX4" fmla="*/ 10314988 w 11357228"/>
              <a:gd name="connsiteY4" fmla="*/ 5358071 h 5358071"/>
              <a:gd name="connsiteX5" fmla="*/ 7946423 w 11357228"/>
              <a:gd name="connsiteY5" fmla="*/ 1595037 h 5358071"/>
              <a:gd name="connsiteX6" fmla="*/ 3556451 w 11357228"/>
              <a:gd name="connsiteY6" fmla="*/ 1340773 h 5358071"/>
              <a:gd name="connsiteX7" fmla="*/ 712895 w 11357228"/>
              <a:gd name="connsiteY7" fmla="*/ 5193898 h 5358071"/>
              <a:gd name="connsiteX8" fmla="*/ 1583 w 11357228"/>
              <a:gd name="connsiteY8" fmla="*/ 5179978 h 5358071"/>
              <a:gd name="connsiteX0" fmla="*/ 1583 w 11357228"/>
              <a:gd name="connsiteY0" fmla="*/ 5179978 h 5358071"/>
              <a:gd name="connsiteX1" fmla="*/ 3215885 w 11357228"/>
              <a:gd name="connsiteY1" fmla="*/ 524533 h 5358071"/>
              <a:gd name="connsiteX2" fmla="*/ 8200483 w 11357228"/>
              <a:gd name="connsiteY2" fmla="*/ 646562 h 5358071"/>
              <a:gd name="connsiteX3" fmla="*/ 11357228 w 11357228"/>
              <a:gd name="connsiteY3" fmla="*/ 5321307 h 5358071"/>
              <a:gd name="connsiteX4" fmla="*/ 10314988 w 11357228"/>
              <a:gd name="connsiteY4" fmla="*/ 5358071 h 5358071"/>
              <a:gd name="connsiteX5" fmla="*/ 7946423 w 11357228"/>
              <a:gd name="connsiteY5" fmla="*/ 1595037 h 5358071"/>
              <a:gd name="connsiteX6" fmla="*/ 3641631 w 11357228"/>
              <a:gd name="connsiteY6" fmla="*/ 1445747 h 5358071"/>
              <a:gd name="connsiteX7" fmla="*/ 712895 w 11357228"/>
              <a:gd name="connsiteY7" fmla="*/ 5193898 h 5358071"/>
              <a:gd name="connsiteX8" fmla="*/ 1583 w 11357228"/>
              <a:gd name="connsiteY8" fmla="*/ 5179978 h 5358071"/>
              <a:gd name="connsiteX0" fmla="*/ 1583 w 11357228"/>
              <a:gd name="connsiteY0" fmla="*/ 5179978 h 5358071"/>
              <a:gd name="connsiteX1" fmla="*/ 3215885 w 11357228"/>
              <a:gd name="connsiteY1" fmla="*/ 524533 h 5358071"/>
              <a:gd name="connsiteX2" fmla="*/ 8200483 w 11357228"/>
              <a:gd name="connsiteY2" fmla="*/ 646562 h 5358071"/>
              <a:gd name="connsiteX3" fmla="*/ 11357228 w 11357228"/>
              <a:gd name="connsiteY3" fmla="*/ 5321307 h 5358071"/>
              <a:gd name="connsiteX4" fmla="*/ 10314988 w 11357228"/>
              <a:gd name="connsiteY4" fmla="*/ 5358071 h 5358071"/>
              <a:gd name="connsiteX5" fmla="*/ 7946423 w 11357228"/>
              <a:gd name="connsiteY5" fmla="*/ 1595037 h 5358071"/>
              <a:gd name="connsiteX6" fmla="*/ 3641631 w 11357228"/>
              <a:gd name="connsiteY6" fmla="*/ 1445747 h 5358071"/>
              <a:gd name="connsiteX7" fmla="*/ 712895 w 11357228"/>
              <a:gd name="connsiteY7" fmla="*/ 5193898 h 5358071"/>
              <a:gd name="connsiteX8" fmla="*/ 1583 w 11357228"/>
              <a:gd name="connsiteY8" fmla="*/ 5179978 h 5358071"/>
              <a:gd name="connsiteX0" fmla="*/ 1583 w 11357228"/>
              <a:gd name="connsiteY0" fmla="*/ 5179978 h 5358071"/>
              <a:gd name="connsiteX1" fmla="*/ 3215885 w 11357228"/>
              <a:gd name="connsiteY1" fmla="*/ 524533 h 5358071"/>
              <a:gd name="connsiteX2" fmla="*/ 8200483 w 11357228"/>
              <a:gd name="connsiteY2" fmla="*/ 646562 h 5358071"/>
              <a:gd name="connsiteX3" fmla="*/ 11357228 w 11357228"/>
              <a:gd name="connsiteY3" fmla="*/ 5321307 h 5358071"/>
              <a:gd name="connsiteX4" fmla="*/ 10314988 w 11357228"/>
              <a:gd name="connsiteY4" fmla="*/ 5358071 h 5358071"/>
              <a:gd name="connsiteX5" fmla="*/ 7946423 w 11357228"/>
              <a:gd name="connsiteY5" fmla="*/ 1595037 h 5358071"/>
              <a:gd name="connsiteX6" fmla="*/ 3641631 w 11357228"/>
              <a:gd name="connsiteY6" fmla="*/ 1445747 h 5358071"/>
              <a:gd name="connsiteX7" fmla="*/ 712895 w 11357228"/>
              <a:gd name="connsiteY7" fmla="*/ 5193898 h 5358071"/>
              <a:gd name="connsiteX8" fmla="*/ 1583 w 11357228"/>
              <a:gd name="connsiteY8" fmla="*/ 5179978 h 5358071"/>
              <a:gd name="connsiteX0" fmla="*/ 1583 w 11357228"/>
              <a:gd name="connsiteY0" fmla="*/ 5179978 h 5358071"/>
              <a:gd name="connsiteX1" fmla="*/ 3215885 w 11357228"/>
              <a:gd name="connsiteY1" fmla="*/ 524533 h 5358071"/>
              <a:gd name="connsiteX2" fmla="*/ 8200483 w 11357228"/>
              <a:gd name="connsiteY2" fmla="*/ 646562 h 5358071"/>
              <a:gd name="connsiteX3" fmla="*/ 11357228 w 11357228"/>
              <a:gd name="connsiteY3" fmla="*/ 5321307 h 5358071"/>
              <a:gd name="connsiteX4" fmla="*/ 10314988 w 11357228"/>
              <a:gd name="connsiteY4" fmla="*/ 5358071 h 5358071"/>
              <a:gd name="connsiteX5" fmla="*/ 7946423 w 11357228"/>
              <a:gd name="connsiteY5" fmla="*/ 1595037 h 5358071"/>
              <a:gd name="connsiteX6" fmla="*/ 3641631 w 11357228"/>
              <a:gd name="connsiteY6" fmla="*/ 1445747 h 5358071"/>
              <a:gd name="connsiteX7" fmla="*/ 712895 w 11357228"/>
              <a:gd name="connsiteY7" fmla="*/ 5193898 h 5358071"/>
              <a:gd name="connsiteX8" fmla="*/ 1583 w 11357228"/>
              <a:gd name="connsiteY8" fmla="*/ 5179978 h 5358071"/>
              <a:gd name="connsiteX0" fmla="*/ 1583 w 11357228"/>
              <a:gd name="connsiteY0" fmla="*/ 5179978 h 5358071"/>
              <a:gd name="connsiteX1" fmla="*/ 3215885 w 11357228"/>
              <a:gd name="connsiteY1" fmla="*/ 524533 h 5358071"/>
              <a:gd name="connsiteX2" fmla="*/ 8200483 w 11357228"/>
              <a:gd name="connsiteY2" fmla="*/ 646562 h 5358071"/>
              <a:gd name="connsiteX3" fmla="*/ 11357228 w 11357228"/>
              <a:gd name="connsiteY3" fmla="*/ 5321307 h 5358071"/>
              <a:gd name="connsiteX4" fmla="*/ 10314988 w 11357228"/>
              <a:gd name="connsiteY4" fmla="*/ 5358071 h 5358071"/>
              <a:gd name="connsiteX5" fmla="*/ 7946423 w 11357228"/>
              <a:gd name="connsiteY5" fmla="*/ 1595037 h 5358071"/>
              <a:gd name="connsiteX6" fmla="*/ 3641631 w 11357228"/>
              <a:gd name="connsiteY6" fmla="*/ 1445747 h 5358071"/>
              <a:gd name="connsiteX7" fmla="*/ 712895 w 11357228"/>
              <a:gd name="connsiteY7" fmla="*/ 5193898 h 5358071"/>
              <a:gd name="connsiteX8" fmla="*/ 1583 w 11357228"/>
              <a:gd name="connsiteY8" fmla="*/ 5179978 h 5358071"/>
              <a:gd name="connsiteX0" fmla="*/ 1583 w 11357228"/>
              <a:gd name="connsiteY0" fmla="*/ 5179978 h 5404219"/>
              <a:gd name="connsiteX1" fmla="*/ 3215885 w 11357228"/>
              <a:gd name="connsiteY1" fmla="*/ 524533 h 5404219"/>
              <a:gd name="connsiteX2" fmla="*/ 8200483 w 11357228"/>
              <a:gd name="connsiteY2" fmla="*/ 646562 h 5404219"/>
              <a:gd name="connsiteX3" fmla="*/ 11357228 w 11357228"/>
              <a:gd name="connsiteY3" fmla="*/ 5321307 h 5404219"/>
              <a:gd name="connsiteX4" fmla="*/ 10314988 w 11357228"/>
              <a:gd name="connsiteY4" fmla="*/ 5358071 h 5404219"/>
              <a:gd name="connsiteX5" fmla="*/ 7946423 w 11357228"/>
              <a:gd name="connsiteY5" fmla="*/ 1595037 h 5404219"/>
              <a:gd name="connsiteX6" fmla="*/ 3641631 w 11357228"/>
              <a:gd name="connsiteY6" fmla="*/ 1445747 h 5404219"/>
              <a:gd name="connsiteX7" fmla="*/ 930577 w 11357228"/>
              <a:gd name="connsiteY7" fmla="*/ 5403845 h 5404219"/>
              <a:gd name="connsiteX8" fmla="*/ 1583 w 11357228"/>
              <a:gd name="connsiteY8" fmla="*/ 5179978 h 5404219"/>
              <a:gd name="connsiteX0" fmla="*/ 1583 w 11357228"/>
              <a:gd name="connsiteY0" fmla="*/ 5179978 h 5404219"/>
              <a:gd name="connsiteX1" fmla="*/ 3215885 w 11357228"/>
              <a:gd name="connsiteY1" fmla="*/ 524533 h 5404219"/>
              <a:gd name="connsiteX2" fmla="*/ 8200483 w 11357228"/>
              <a:gd name="connsiteY2" fmla="*/ 646562 h 5404219"/>
              <a:gd name="connsiteX3" fmla="*/ 11357228 w 11357228"/>
              <a:gd name="connsiteY3" fmla="*/ 5321307 h 5404219"/>
              <a:gd name="connsiteX4" fmla="*/ 10314988 w 11357228"/>
              <a:gd name="connsiteY4" fmla="*/ 5358071 h 5404219"/>
              <a:gd name="connsiteX5" fmla="*/ 7946423 w 11357228"/>
              <a:gd name="connsiteY5" fmla="*/ 1595037 h 5404219"/>
              <a:gd name="connsiteX6" fmla="*/ 3641631 w 11357228"/>
              <a:gd name="connsiteY6" fmla="*/ 1445747 h 5404219"/>
              <a:gd name="connsiteX7" fmla="*/ 930577 w 11357228"/>
              <a:gd name="connsiteY7" fmla="*/ 5403845 h 5404219"/>
              <a:gd name="connsiteX8" fmla="*/ 1583 w 11357228"/>
              <a:gd name="connsiteY8" fmla="*/ 5179978 h 5404219"/>
              <a:gd name="connsiteX0" fmla="*/ 1583 w 11357228"/>
              <a:gd name="connsiteY0" fmla="*/ 5179978 h 5404219"/>
              <a:gd name="connsiteX1" fmla="*/ 3215885 w 11357228"/>
              <a:gd name="connsiteY1" fmla="*/ 524533 h 5404219"/>
              <a:gd name="connsiteX2" fmla="*/ 8200483 w 11357228"/>
              <a:gd name="connsiteY2" fmla="*/ 646562 h 5404219"/>
              <a:gd name="connsiteX3" fmla="*/ 11357228 w 11357228"/>
              <a:gd name="connsiteY3" fmla="*/ 5321307 h 5404219"/>
              <a:gd name="connsiteX4" fmla="*/ 10314988 w 11357228"/>
              <a:gd name="connsiteY4" fmla="*/ 5358071 h 5404219"/>
              <a:gd name="connsiteX5" fmla="*/ 7946423 w 11357228"/>
              <a:gd name="connsiteY5" fmla="*/ 1595037 h 5404219"/>
              <a:gd name="connsiteX6" fmla="*/ 3641631 w 11357228"/>
              <a:gd name="connsiteY6" fmla="*/ 1445747 h 5404219"/>
              <a:gd name="connsiteX7" fmla="*/ 930577 w 11357228"/>
              <a:gd name="connsiteY7" fmla="*/ 5403845 h 5404219"/>
              <a:gd name="connsiteX8" fmla="*/ 1583 w 11357228"/>
              <a:gd name="connsiteY8" fmla="*/ 5179978 h 5404219"/>
              <a:gd name="connsiteX0" fmla="*/ 1583 w 11357228"/>
              <a:gd name="connsiteY0" fmla="*/ 5179978 h 5404219"/>
              <a:gd name="connsiteX1" fmla="*/ 3215885 w 11357228"/>
              <a:gd name="connsiteY1" fmla="*/ 524533 h 5404219"/>
              <a:gd name="connsiteX2" fmla="*/ 8200483 w 11357228"/>
              <a:gd name="connsiteY2" fmla="*/ 646562 h 5404219"/>
              <a:gd name="connsiteX3" fmla="*/ 11357228 w 11357228"/>
              <a:gd name="connsiteY3" fmla="*/ 5321307 h 5404219"/>
              <a:gd name="connsiteX4" fmla="*/ 10314988 w 11357228"/>
              <a:gd name="connsiteY4" fmla="*/ 5358071 h 5404219"/>
              <a:gd name="connsiteX5" fmla="*/ 7946423 w 11357228"/>
              <a:gd name="connsiteY5" fmla="*/ 1595037 h 5404219"/>
              <a:gd name="connsiteX6" fmla="*/ 3641631 w 11357228"/>
              <a:gd name="connsiteY6" fmla="*/ 1445747 h 5404219"/>
              <a:gd name="connsiteX7" fmla="*/ 930577 w 11357228"/>
              <a:gd name="connsiteY7" fmla="*/ 5403845 h 5404219"/>
              <a:gd name="connsiteX8" fmla="*/ 1583 w 11357228"/>
              <a:gd name="connsiteY8" fmla="*/ 5179978 h 5404219"/>
              <a:gd name="connsiteX0" fmla="*/ 1590 w 11347770"/>
              <a:gd name="connsiteY0" fmla="*/ 5434426 h 5434426"/>
              <a:gd name="connsiteX1" fmla="*/ 3206427 w 11347770"/>
              <a:gd name="connsiteY1" fmla="*/ 540405 h 5434426"/>
              <a:gd name="connsiteX2" fmla="*/ 8191025 w 11347770"/>
              <a:gd name="connsiteY2" fmla="*/ 662434 h 5434426"/>
              <a:gd name="connsiteX3" fmla="*/ 11347770 w 11347770"/>
              <a:gd name="connsiteY3" fmla="*/ 5337179 h 5434426"/>
              <a:gd name="connsiteX4" fmla="*/ 10305530 w 11347770"/>
              <a:gd name="connsiteY4" fmla="*/ 5373943 h 5434426"/>
              <a:gd name="connsiteX5" fmla="*/ 7936965 w 11347770"/>
              <a:gd name="connsiteY5" fmla="*/ 1610909 h 5434426"/>
              <a:gd name="connsiteX6" fmla="*/ 3632173 w 11347770"/>
              <a:gd name="connsiteY6" fmla="*/ 1461619 h 5434426"/>
              <a:gd name="connsiteX7" fmla="*/ 921119 w 11347770"/>
              <a:gd name="connsiteY7" fmla="*/ 5419717 h 5434426"/>
              <a:gd name="connsiteX8" fmla="*/ 1590 w 11347770"/>
              <a:gd name="connsiteY8" fmla="*/ 5434426 h 5434426"/>
              <a:gd name="connsiteX0" fmla="*/ 1590 w 11347770"/>
              <a:gd name="connsiteY0" fmla="*/ 5440298 h 5440298"/>
              <a:gd name="connsiteX1" fmla="*/ 3206427 w 11347770"/>
              <a:gd name="connsiteY1" fmla="*/ 536734 h 5440298"/>
              <a:gd name="connsiteX2" fmla="*/ 8191025 w 11347770"/>
              <a:gd name="connsiteY2" fmla="*/ 668306 h 5440298"/>
              <a:gd name="connsiteX3" fmla="*/ 11347770 w 11347770"/>
              <a:gd name="connsiteY3" fmla="*/ 5343051 h 5440298"/>
              <a:gd name="connsiteX4" fmla="*/ 10305530 w 11347770"/>
              <a:gd name="connsiteY4" fmla="*/ 5379815 h 5440298"/>
              <a:gd name="connsiteX5" fmla="*/ 7936965 w 11347770"/>
              <a:gd name="connsiteY5" fmla="*/ 1616781 h 5440298"/>
              <a:gd name="connsiteX6" fmla="*/ 3632173 w 11347770"/>
              <a:gd name="connsiteY6" fmla="*/ 1467491 h 5440298"/>
              <a:gd name="connsiteX7" fmla="*/ 921119 w 11347770"/>
              <a:gd name="connsiteY7" fmla="*/ 5425589 h 5440298"/>
              <a:gd name="connsiteX8" fmla="*/ 1590 w 11347770"/>
              <a:gd name="connsiteY8" fmla="*/ 5440298 h 5440298"/>
              <a:gd name="connsiteX0" fmla="*/ 1629 w 11347809"/>
              <a:gd name="connsiteY0" fmla="*/ 5378109 h 5378109"/>
              <a:gd name="connsiteX1" fmla="*/ 3206466 w 11347809"/>
              <a:gd name="connsiteY1" fmla="*/ 474545 h 5378109"/>
              <a:gd name="connsiteX2" fmla="*/ 8191064 w 11347809"/>
              <a:gd name="connsiteY2" fmla="*/ 606117 h 5378109"/>
              <a:gd name="connsiteX3" fmla="*/ 11347809 w 11347809"/>
              <a:gd name="connsiteY3" fmla="*/ 5280862 h 5378109"/>
              <a:gd name="connsiteX4" fmla="*/ 10305569 w 11347809"/>
              <a:gd name="connsiteY4" fmla="*/ 5317626 h 5378109"/>
              <a:gd name="connsiteX5" fmla="*/ 7937004 w 11347809"/>
              <a:gd name="connsiteY5" fmla="*/ 1554592 h 5378109"/>
              <a:gd name="connsiteX6" fmla="*/ 3632212 w 11347809"/>
              <a:gd name="connsiteY6" fmla="*/ 1405302 h 5378109"/>
              <a:gd name="connsiteX7" fmla="*/ 921158 w 11347809"/>
              <a:gd name="connsiteY7" fmla="*/ 5363400 h 5378109"/>
              <a:gd name="connsiteX8" fmla="*/ 1629 w 11347809"/>
              <a:gd name="connsiteY8" fmla="*/ 5378109 h 5378109"/>
              <a:gd name="connsiteX0" fmla="*/ 1629 w 11347809"/>
              <a:gd name="connsiteY0" fmla="*/ 5378109 h 5411115"/>
              <a:gd name="connsiteX1" fmla="*/ 3206466 w 11347809"/>
              <a:gd name="connsiteY1" fmla="*/ 474545 h 5411115"/>
              <a:gd name="connsiteX2" fmla="*/ 8191064 w 11347809"/>
              <a:gd name="connsiteY2" fmla="*/ 606117 h 5411115"/>
              <a:gd name="connsiteX3" fmla="*/ 11347809 w 11347809"/>
              <a:gd name="connsiteY3" fmla="*/ 5280862 h 5411115"/>
              <a:gd name="connsiteX4" fmla="*/ 10305569 w 11347809"/>
              <a:gd name="connsiteY4" fmla="*/ 5317626 h 5411115"/>
              <a:gd name="connsiteX5" fmla="*/ 7937004 w 11347809"/>
              <a:gd name="connsiteY5" fmla="*/ 1554592 h 5411115"/>
              <a:gd name="connsiteX6" fmla="*/ 3632212 w 11347809"/>
              <a:gd name="connsiteY6" fmla="*/ 1405302 h 5411115"/>
              <a:gd name="connsiteX7" fmla="*/ 883300 w 11347809"/>
              <a:gd name="connsiteY7" fmla="*/ 5411115 h 5411115"/>
              <a:gd name="connsiteX8" fmla="*/ 1629 w 11347809"/>
              <a:gd name="connsiteY8" fmla="*/ 5378109 h 5411115"/>
              <a:gd name="connsiteX0" fmla="*/ 1629 w 11347809"/>
              <a:gd name="connsiteY0" fmla="*/ 5378109 h 5382486"/>
              <a:gd name="connsiteX1" fmla="*/ 3206466 w 11347809"/>
              <a:gd name="connsiteY1" fmla="*/ 474545 h 5382486"/>
              <a:gd name="connsiteX2" fmla="*/ 8191064 w 11347809"/>
              <a:gd name="connsiteY2" fmla="*/ 606117 h 5382486"/>
              <a:gd name="connsiteX3" fmla="*/ 11347809 w 11347809"/>
              <a:gd name="connsiteY3" fmla="*/ 5280862 h 5382486"/>
              <a:gd name="connsiteX4" fmla="*/ 10305569 w 11347809"/>
              <a:gd name="connsiteY4" fmla="*/ 5317626 h 5382486"/>
              <a:gd name="connsiteX5" fmla="*/ 7937004 w 11347809"/>
              <a:gd name="connsiteY5" fmla="*/ 1554592 h 5382486"/>
              <a:gd name="connsiteX6" fmla="*/ 3632212 w 11347809"/>
              <a:gd name="connsiteY6" fmla="*/ 1405302 h 5382486"/>
              <a:gd name="connsiteX7" fmla="*/ 911693 w 11347809"/>
              <a:gd name="connsiteY7" fmla="*/ 5382486 h 5382486"/>
              <a:gd name="connsiteX8" fmla="*/ 1629 w 11347809"/>
              <a:gd name="connsiteY8" fmla="*/ 5378109 h 5382486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305530 w 11347770"/>
              <a:gd name="connsiteY4" fmla="*/ 5381736 h 5470849"/>
              <a:gd name="connsiteX5" fmla="*/ 7936965 w 11347770"/>
              <a:gd name="connsiteY5" fmla="*/ 1618702 h 5470849"/>
              <a:gd name="connsiteX6" fmla="*/ 3632173 w 11347770"/>
              <a:gd name="connsiteY6" fmla="*/ 1469412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305530 w 11347770"/>
              <a:gd name="connsiteY4" fmla="*/ 5381736 h 5470849"/>
              <a:gd name="connsiteX5" fmla="*/ 7936965 w 11347770"/>
              <a:gd name="connsiteY5" fmla="*/ 1618702 h 5470849"/>
              <a:gd name="connsiteX6" fmla="*/ 3660566 w 11347770"/>
              <a:gd name="connsiteY6" fmla="*/ 1488498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305530 w 11347770"/>
              <a:gd name="connsiteY4" fmla="*/ 5381736 h 5470849"/>
              <a:gd name="connsiteX5" fmla="*/ 7918036 w 11347770"/>
              <a:gd name="connsiteY5" fmla="*/ 1647331 h 5470849"/>
              <a:gd name="connsiteX6" fmla="*/ 3660566 w 11347770"/>
              <a:gd name="connsiteY6" fmla="*/ 1488498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097312 w 11347770"/>
              <a:gd name="connsiteY4" fmla="*/ 4360633 h 5470849"/>
              <a:gd name="connsiteX5" fmla="*/ 7918036 w 11347770"/>
              <a:gd name="connsiteY5" fmla="*/ 1647331 h 5470849"/>
              <a:gd name="connsiteX6" fmla="*/ 3660566 w 11347770"/>
              <a:gd name="connsiteY6" fmla="*/ 1488498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097312 w 11347770"/>
              <a:gd name="connsiteY4" fmla="*/ 4360633 h 5470849"/>
              <a:gd name="connsiteX5" fmla="*/ 7918036 w 11347770"/>
              <a:gd name="connsiteY5" fmla="*/ 1647331 h 5470849"/>
              <a:gd name="connsiteX6" fmla="*/ 3660566 w 11347770"/>
              <a:gd name="connsiteY6" fmla="*/ 1488498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097312 w 11347770"/>
              <a:gd name="connsiteY4" fmla="*/ 4360633 h 5470849"/>
              <a:gd name="connsiteX5" fmla="*/ 7918036 w 11347770"/>
              <a:gd name="connsiteY5" fmla="*/ 1647331 h 5470849"/>
              <a:gd name="connsiteX6" fmla="*/ 3660566 w 11347770"/>
              <a:gd name="connsiteY6" fmla="*/ 1488498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163564 w 11347770"/>
              <a:gd name="connsiteY4" fmla="*/ 4379719 h 5470849"/>
              <a:gd name="connsiteX5" fmla="*/ 7918036 w 11347770"/>
              <a:gd name="connsiteY5" fmla="*/ 1647331 h 5470849"/>
              <a:gd name="connsiteX6" fmla="*/ 3660566 w 11347770"/>
              <a:gd name="connsiteY6" fmla="*/ 1488498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163564 w 11347770"/>
              <a:gd name="connsiteY4" fmla="*/ 4379719 h 5470849"/>
              <a:gd name="connsiteX5" fmla="*/ 7918036 w 11347770"/>
              <a:gd name="connsiteY5" fmla="*/ 1647331 h 5470849"/>
              <a:gd name="connsiteX6" fmla="*/ 3660566 w 11347770"/>
              <a:gd name="connsiteY6" fmla="*/ 1488498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347770"/>
              <a:gd name="connsiteY0" fmla="*/ 5470849 h 5470849"/>
              <a:gd name="connsiteX1" fmla="*/ 3206427 w 11347770"/>
              <a:gd name="connsiteY1" fmla="*/ 538655 h 5470849"/>
              <a:gd name="connsiteX2" fmla="*/ 8191025 w 11347770"/>
              <a:gd name="connsiteY2" fmla="*/ 670227 h 5470849"/>
              <a:gd name="connsiteX3" fmla="*/ 11347770 w 11347770"/>
              <a:gd name="connsiteY3" fmla="*/ 5344972 h 5470849"/>
              <a:gd name="connsiteX4" fmla="*/ 10163564 w 11347770"/>
              <a:gd name="connsiteY4" fmla="*/ 4379719 h 5470849"/>
              <a:gd name="connsiteX5" fmla="*/ 7918036 w 11347770"/>
              <a:gd name="connsiteY5" fmla="*/ 1647331 h 5470849"/>
              <a:gd name="connsiteX6" fmla="*/ 3660566 w 11347770"/>
              <a:gd name="connsiteY6" fmla="*/ 1488498 h 5470849"/>
              <a:gd name="connsiteX7" fmla="*/ 911654 w 11347770"/>
              <a:gd name="connsiteY7" fmla="*/ 5446596 h 5470849"/>
              <a:gd name="connsiteX8" fmla="*/ 1590 w 11347770"/>
              <a:gd name="connsiteY8" fmla="*/ 5470849 h 5470849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163564 w 11158480"/>
              <a:gd name="connsiteY4" fmla="*/ 4318862 h 5409992"/>
              <a:gd name="connsiteX5" fmla="*/ 7918036 w 11158480"/>
              <a:gd name="connsiteY5" fmla="*/ 1586474 h 5409992"/>
              <a:gd name="connsiteX6" fmla="*/ 3660566 w 11158480"/>
              <a:gd name="connsiteY6" fmla="*/ 1427641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636786 w 11158480"/>
              <a:gd name="connsiteY4" fmla="*/ 4261604 h 5409992"/>
              <a:gd name="connsiteX5" fmla="*/ 7918036 w 11158480"/>
              <a:gd name="connsiteY5" fmla="*/ 1586474 h 5409992"/>
              <a:gd name="connsiteX6" fmla="*/ 3660566 w 11158480"/>
              <a:gd name="connsiteY6" fmla="*/ 1427641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570534 w 11158480"/>
              <a:gd name="connsiteY4" fmla="*/ 4280691 h 5409992"/>
              <a:gd name="connsiteX5" fmla="*/ 7918036 w 11158480"/>
              <a:gd name="connsiteY5" fmla="*/ 1586474 h 5409992"/>
              <a:gd name="connsiteX6" fmla="*/ 3660566 w 11158480"/>
              <a:gd name="connsiteY6" fmla="*/ 1427641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570534 w 11158480"/>
              <a:gd name="connsiteY4" fmla="*/ 4280691 h 5409992"/>
              <a:gd name="connsiteX5" fmla="*/ 8211434 w 11158480"/>
              <a:gd name="connsiteY5" fmla="*/ 1319269 h 5409992"/>
              <a:gd name="connsiteX6" fmla="*/ 3660566 w 11158480"/>
              <a:gd name="connsiteY6" fmla="*/ 1427641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570534 w 11158480"/>
              <a:gd name="connsiteY4" fmla="*/ 4280691 h 5409992"/>
              <a:gd name="connsiteX5" fmla="*/ 8211434 w 11158480"/>
              <a:gd name="connsiteY5" fmla="*/ 1319269 h 5409992"/>
              <a:gd name="connsiteX6" fmla="*/ 3660566 w 11158480"/>
              <a:gd name="connsiteY6" fmla="*/ 1427641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570534 w 11158480"/>
              <a:gd name="connsiteY4" fmla="*/ 4280691 h 5409992"/>
              <a:gd name="connsiteX5" fmla="*/ 8183040 w 11158480"/>
              <a:gd name="connsiteY5" fmla="*/ 1347898 h 5409992"/>
              <a:gd name="connsiteX6" fmla="*/ 3660566 w 11158480"/>
              <a:gd name="connsiteY6" fmla="*/ 1427641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570534 w 11158480"/>
              <a:gd name="connsiteY4" fmla="*/ 4280691 h 5409992"/>
              <a:gd name="connsiteX5" fmla="*/ 8183040 w 11158480"/>
              <a:gd name="connsiteY5" fmla="*/ 1347898 h 5409992"/>
              <a:gd name="connsiteX6" fmla="*/ 3622708 w 11158480"/>
              <a:gd name="connsiteY6" fmla="*/ 1179522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570534 w 11158480"/>
              <a:gd name="connsiteY4" fmla="*/ 4280691 h 5409992"/>
              <a:gd name="connsiteX5" fmla="*/ 8183040 w 11158480"/>
              <a:gd name="connsiteY5" fmla="*/ 1347898 h 5409992"/>
              <a:gd name="connsiteX6" fmla="*/ 3622708 w 11158480"/>
              <a:gd name="connsiteY6" fmla="*/ 1179522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09992"/>
              <a:gd name="connsiteX1" fmla="*/ 3206427 w 11158480"/>
              <a:gd name="connsiteY1" fmla="*/ 477798 h 5409992"/>
              <a:gd name="connsiteX2" fmla="*/ 8191025 w 11158480"/>
              <a:gd name="connsiteY2" fmla="*/ 609370 h 5409992"/>
              <a:gd name="connsiteX3" fmla="*/ 11158480 w 11158480"/>
              <a:gd name="connsiteY3" fmla="*/ 4167580 h 5409992"/>
              <a:gd name="connsiteX4" fmla="*/ 10570534 w 11158480"/>
              <a:gd name="connsiteY4" fmla="*/ 4280691 h 5409992"/>
              <a:gd name="connsiteX5" fmla="*/ 8183040 w 11158480"/>
              <a:gd name="connsiteY5" fmla="*/ 1347898 h 5409992"/>
              <a:gd name="connsiteX6" fmla="*/ 3622708 w 11158480"/>
              <a:gd name="connsiteY6" fmla="*/ 1179522 h 5409992"/>
              <a:gd name="connsiteX7" fmla="*/ 911654 w 11158480"/>
              <a:gd name="connsiteY7" fmla="*/ 5385739 h 5409992"/>
              <a:gd name="connsiteX8" fmla="*/ 1590 w 11158480"/>
              <a:gd name="connsiteY8" fmla="*/ 5409992 h 5409992"/>
              <a:gd name="connsiteX0" fmla="*/ 1590 w 11158480"/>
              <a:gd name="connsiteY0" fmla="*/ 5409992 h 5423912"/>
              <a:gd name="connsiteX1" fmla="*/ 3206427 w 11158480"/>
              <a:gd name="connsiteY1" fmla="*/ 477798 h 5423912"/>
              <a:gd name="connsiteX2" fmla="*/ 8191025 w 11158480"/>
              <a:gd name="connsiteY2" fmla="*/ 609370 h 5423912"/>
              <a:gd name="connsiteX3" fmla="*/ 11158480 w 11158480"/>
              <a:gd name="connsiteY3" fmla="*/ 4167580 h 5423912"/>
              <a:gd name="connsiteX4" fmla="*/ 10570534 w 11158480"/>
              <a:gd name="connsiteY4" fmla="*/ 4280691 h 5423912"/>
              <a:gd name="connsiteX5" fmla="*/ 8183040 w 11158480"/>
              <a:gd name="connsiteY5" fmla="*/ 1347898 h 5423912"/>
              <a:gd name="connsiteX6" fmla="*/ 3622708 w 11158480"/>
              <a:gd name="connsiteY6" fmla="*/ 1179522 h 5423912"/>
              <a:gd name="connsiteX7" fmla="*/ 665578 w 11158480"/>
              <a:gd name="connsiteY7" fmla="*/ 5423912 h 5423912"/>
              <a:gd name="connsiteX8" fmla="*/ 1590 w 11158480"/>
              <a:gd name="connsiteY8" fmla="*/ 5409992 h 5423912"/>
              <a:gd name="connsiteX0" fmla="*/ 1590 w 11158480"/>
              <a:gd name="connsiteY0" fmla="*/ 5409992 h 5423912"/>
              <a:gd name="connsiteX1" fmla="*/ 3206427 w 11158480"/>
              <a:gd name="connsiteY1" fmla="*/ 477798 h 5423912"/>
              <a:gd name="connsiteX2" fmla="*/ 8191025 w 11158480"/>
              <a:gd name="connsiteY2" fmla="*/ 609370 h 5423912"/>
              <a:gd name="connsiteX3" fmla="*/ 11158480 w 11158480"/>
              <a:gd name="connsiteY3" fmla="*/ 4167580 h 5423912"/>
              <a:gd name="connsiteX4" fmla="*/ 10570534 w 11158480"/>
              <a:gd name="connsiteY4" fmla="*/ 4280691 h 5423912"/>
              <a:gd name="connsiteX5" fmla="*/ 8183040 w 11158480"/>
              <a:gd name="connsiteY5" fmla="*/ 1347898 h 5423912"/>
              <a:gd name="connsiteX6" fmla="*/ 3622708 w 11158480"/>
              <a:gd name="connsiteY6" fmla="*/ 1179522 h 5423912"/>
              <a:gd name="connsiteX7" fmla="*/ 665578 w 11158480"/>
              <a:gd name="connsiteY7" fmla="*/ 5423912 h 5423912"/>
              <a:gd name="connsiteX8" fmla="*/ 1590 w 11158480"/>
              <a:gd name="connsiteY8" fmla="*/ 5409992 h 5423912"/>
              <a:gd name="connsiteX0" fmla="*/ 22510 w 11179400"/>
              <a:gd name="connsiteY0" fmla="*/ 5409992 h 5423912"/>
              <a:gd name="connsiteX1" fmla="*/ 3227347 w 11179400"/>
              <a:gd name="connsiteY1" fmla="*/ 477798 h 5423912"/>
              <a:gd name="connsiteX2" fmla="*/ 8211945 w 11179400"/>
              <a:gd name="connsiteY2" fmla="*/ 609370 h 5423912"/>
              <a:gd name="connsiteX3" fmla="*/ 11179400 w 11179400"/>
              <a:gd name="connsiteY3" fmla="*/ 4167580 h 5423912"/>
              <a:gd name="connsiteX4" fmla="*/ 10591454 w 11179400"/>
              <a:gd name="connsiteY4" fmla="*/ 4280691 h 5423912"/>
              <a:gd name="connsiteX5" fmla="*/ 8203960 w 11179400"/>
              <a:gd name="connsiteY5" fmla="*/ 1347898 h 5423912"/>
              <a:gd name="connsiteX6" fmla="*/ 3643628 w 11179400"/>
              <a:gd name="connsiteY6" fmla="*/ 1179522 h 5423912"/>
              <a:gd name="connsiteX7" fmla="*/ 686498 w 11179400"/>
              <a:gd name="connsiteY7" fmla="*/ 5423912 h 5423912"/>
              <a:gd name="connsiteX8" fmla="*/ 22510 w 11179400"/>
              <a:gd name="connsiteY8" fmla="*/ 5409992 h 5423912"/>
              <a:gd name="connsiteX0" fmla="*/ 22510 w 11179400"/>
              <a:gd name="connsiteY0" fmla="*/ 5409992 h 5423912"/>
              <a:gd name="connsiteX1" fmla="*/ 3227347 w 11179400"/>
              <a:gd name="connsiteY1" fmla="*/ 477798 h 5423912"/>
              <a:gd name="connsiteX2" fmla="*/ 8211945 w 11179400"/>
              <a:gd name="connsiteY2" fmla="*/ 609370 h 5423912"/>
              <a:gd name="connsiteX3" fmla="*/ 11179400 w 11179400"/>
              <a:gd name="connsiteY3" fmla="*/ 4167580 h 5423912"/>
              <a:gd name="connsiteX4" fmla="*/ 10591454 w 11179400"/>
              <a:gd name="connsiteY4" fmla="*/ 4280691 h 5423912"/>
              <a:gd name="connsiteX5" fmla="*/ 8203960 w 11179400"/>
              <a:gd name="connsiteY5" fmla="*/ 1347898 h 5423912"/>
              <a:gd name="connsiteX6" fmla="*/ 3643628 w 11179400"/>
              <a:gd name="connsiteY6" fmla="*/ 1179522 h 5423912"/>
              <a:gd name="connsiteX7" fmla="*/ 686498 w 11179400"/>
              <a:gd name="connsiteY7" fmla="*/ 5423912 h 5423912"/>
              <a:gd name="connsiteX8" fmla="*/ 22510 w 11179400"/>
              <a:gd name="connsiteY8" fmla="*/ 5409992 h 5423912"/>
              <a:gd name="connsiteX0" fmla="*/ 22510 w 11179400"/>
              <a:gd name="connsiteY0" fmla="*/ 5409992 h 5423912"/>
              <a:gd name="connsiteX1" fmla="*/ 3227347 w 11179400"/>
              <a:gd name="connsiteY1" fmla="*/ 477798 h 5423912"/>
              <a:gd name="connsiteX2" fmla="*/ 8211945 w 11179400"/>
              <a:gd name="connsiteY2" fmla="*/ 609370 h 5423912"/>
              <a:gd name="connsiteX3" fmla="*/ 11179400 w 11179400"/>
              <a:gd name="connsiteY3" fmla="*/ 4167580 h 5423912"/>
              <a:gd name="connsiteX4" fmla="*/ 10591454 w 11179400"/>
              <a:gd name="connsiteY4" fmla="*/ 4280691 h 5423912"/>
              <a:gd name="connsiteX5" fmla="*/ 8203960 w 11179400"/>
              <a:gd name="connsiteY5" fmla="*/ 1347898 h 5423912"/>
              <a:gd name="connsiteX6" fmla="*/ 3643628 w 11179400"/>
              <a:gd name="connsiteY6" fmla="*/ 1179522 h 5423912"/>
              <a:gd name="connsiteX7" fmla="*/ 686498 w 11179400"/>
              <a:gd name="connsiteY7" fmla="*/ 5423912 h 5423912"/>
              <a:gd name="connsiteX8" fmla="*/ 22510 w 11179400"/>
              <a:gd name="connsiteY8" fmla="*/ 5409992 h 5423912"/>
              <a:gd name="connsiteX0" fmla="*/ 22510 w 11179400"/>
              <a:gd name="connsiteY0" fmla="*/ 5409992 h 5423912"/>
              <a:gd name="connsiteX1" fmla="*/ 3227347 w 11179400"/>
              <a:gd name="connsiteY1" fmla="*/ 477798 h 5423912"/>
              <a:gd name="connsiteX2" fmla="*/ 8211945 w 11179400"/>
              <a:gd name="connsiteY2" fmla="*/ 609370 h 5423912"/>
              <a:gd name="connsiteX3" fmla="*/ 11179400 w 11179400"/>
              <a:gd name="connsiteY3" fmla="*/ 4167580 h 5423912"/>
              <a:gd name="connsiteX4" fmla="*/ 10591454 w 11179400"/>
              <a:gd name="connsiteY4" fmla="*/ 4280691 h 5423912"/>
              <a:gd name="connsiteX5" fmla="*/ 8203960 w 11179400"/>
              <a:gd name="connsiteY5" fmla="*/ 1347898 h 5423912"/>
              <a:gd name="connsiteX6" fmla="*/ 3643628 w 11179400"/>
              <a:gd name="connsiteY6" fmla="*/ 1179522 h 5423912"/>
              <a:gd name="connsiteX7" fmla="*/ 686498 w 11179400"/>
              <a:gd name="connsiteY7" fmla="*/ 5423912 h 5423912"/>
              <a:gd name="connsiteX8" fmla="*/ 22510 w 11179400"/>
              <a:gd name="connsiteY8" fmla="*/ 5409992 h 5423912"/>
              <a:gd name="connsiteX0" fmla="*/ 22510 w 11179400"/>
              <a:gd name="connsiteY0" fmla="*/ 5409992 h 5423912"/>
              <a:gd name="connsiteX1" fmla="*/ 3227347 w 11179400"/>
              <a:gd name="connsiteY1" fmla="*/ 477798 h 5423912"/>
              <a:gd name="connsiteX2" fmla="*/ 8211945 w 11179400"/>
              <a:gd name="connsiteY2" fmla="*/ 609370 h 5423912"/>
              <a:gd name="connsiteX3" fmla="*/ 11179400 w 11179400"/>
              <a:gd name="connsiteY3" fmla="*/ 4167580 h 5423912"/>
              <a:gd name="connsiteX4" fmla="*/ 10591454 w 11179400"/>
              <a:gd name="connsiteY4" fmla="*/ 4280691 h 5423912"/>
              <a:gd name="connsiteX5" fmla="*/ 8203960 w 11179400"/>
              <a:gd name="connsiteY5" fmla="*/ 1347898 h 5423912"/>
              <a:gd name="connsiteX6" fmla="*/ 3643628 w 11179400"/>
              <a:gd name="connsiteY6" fmla="*/ 1179522 h 5423912"/>
              <a:gd name="connsiteX7" fmla="*/ 686498 w 11179400"/>
              <a:gd name="connsiteY7" fmla="*/ 5423912 h 5423912"/>
              <a:gd name="connsiteX8" fmla="*/ 22510 w 11179400"/>
              <a:gd name="connsiteY8" fmla="*/ 5409992 h 5423912"/>
              <a:gd name="connsiteX0" fmla="*/ 23343 w 11180233"/>
              <a:gd name="connsiteY0" fmla="*/ 5345224 h 5359144"/>
              <a:gd name="connsiteX1" fmla="*/ 3228180 w 11180233"/>
              <a:gd name="connsiteY1" fmla="*/ 413030 h 5359144"/>
              <a:gd name="connsiteX2" fmla="*/ 8212778 w 11180233"/>
              <a:gd name="connsiteY2" fmla="*/ 544602 h 5359144"/>
              <a:gd name="connsiteX3" fmla="*/ 11180233 w 11180233"/>
              <a:gd name="connsiteY3" fmla="*/ 4102812 h 5359144"/>
              <a:gd name="connsiteX4" fmla="*/ 10592287 w 11180233"/>
              <a:gd name="connsiteY4" fmla="*/ 4215923 h 5359144"/>
              <a:gd name="connsiteX5" fmla="*/ 8204793 w 11180233"/>
              <a:gd name="connsiteY5" fmla="*/ 1283130 h 5359144"/>
              <a:gd name="connsiteX6" fmla="*/ 3644461 w 11180233"/>
              <a:gd name="connsiteY6" fmla="*/ 1114754 h 5359144"/>
              <a:gd name="connsiteX7" fmla="*/ 687331 w 11180233"/>
              <a:gd name="connsiteY7" fmla="*/ 5359144 h 5359144"/>
              <a:gd name="connsiteX8" fmla="*/ 23343 w 11180233"/>
              <a:gd name="connsiteY8" fmla="*/ 5345224 h 5359144"/>
              <a:gd name="connsiteX0" fmla="*/ 23343 w 11180233"/>
              <a:gd name="connsiteY0" fmla="*/ 5345224 h 5359144"/>
              <a:gd name="connsiteX1" fmla="*/ 3228180 w 11180233"/>
              <a:gd name="connsiteY1" fmla="*/ 413030 h 5359144"/>
              <a:gd name="connsiteX2" fmla="*/ 8212778 w 11180233"/>
              <a:gd name="connsiteY2" fmla="*/ 544602 h 5359144"/>
              <a:gd name="connsiteX3" fmla="*/ 11180233 w 11180233"/>
              <a:gd name="connsiteY3" fmla="*/ 4102812 h 5359144"/>
              <a:gd name="connsiteX4" fmla="*/ 10592287 w 11180233"/>
              <a:gd name="connsiteY4" fmla="*/ 4215923 h 5359144"/>
              <a:gd name="connsiteX5" fmla="*/ 8204793 w 11180233"/>
              <a:gd name="connsiteY5" fmla="*/ 1283130 h 5359144"/>
              <a:gd name="connsiteX6" fmla="*/ 3644461 w 11180233"/>
              <a:gd name="connsiteY6" fmla="*/ 1114754 h 5359144"/>
              <a:gd name="connsiteX7" fmla="*/ 687331 w 11180233"/>
              <a:gd name="connsiteY7" fmla="*/ 5359144 h 5359144"/>
              <a:gd name="connsiteX8" fmla="*/ 23343 w 11180233"/>
              <a:gd name="connsiteY8" fmla="*/ 5345224 h 5359144"/>
              <a:gd name="connsiteX0" fmla="*/ 23343 w 11312846"/>
              <a:gd name="connsiteY0" fmla="*/ 5350498 h 5364418"/>
              <a:gd name="connsiteX1" fmla="*/ 3228180 w 11312846"/>
              <a:gd name="connsiteY1" fmla="*/ 418304 h 5364418"/>
              <a:gd name="connsiteX2" fmla="*/ 8212778 w 11312846"/>
              <a:gd name="connsiteY2" fmla="*/ 549876 h 5364418"/>
              <a:gd name="connsiteX3" fmla="*/ 11312846 w 11312846"/>
              <a:gd name="connsiteY3" fmla="*/ 4204192 h 5364418"/>
              <a:gd name="connsiteX4" fmla="*/ 10592287 w 11312846"/>
              <a:gd name="connsiteY4" fmla="*/ 4221197 h 5364418"/>
              <a:gd name="connsiteX5" fmla="*/ 8204793 w 11312846"/>
              <a:gd name="connsiteY5" fmla="*/ 1288404 h 5364418"/>
              <a:gd name="connsiteX6" fmla="*/ 3644461 w 11312846"/>
              <a:gd name="connsiteY6" fmla="*/ 1120028 h 5364418"/>
              <a:gd name="connsiteX7" fmla="*/ 687331 w 11312846"/>
              <a:gd name="connsiteY7" fmla="*/ 5364418 h 5364418"/>
              <a:gd name="connsiteX8" fmla="*/ 23343 w 11312846"/>
              <a:gd name="connsiteY8" fmla="*/ 5350498 h 5364418"/>
              <a:gd name="connsiteX0" fmla="*/ 22061 w 11368398"/>
              <a:gd name="connsiteY0" fmla="*/ 5414992 h 5428912"/>
              <a:gd name="connsiteX1" fmla="*/ 3283732 w 11368398"/>
              <a:gd name="connsiteY1" fmla="*/ 482798 h 5428912"/>
              <a:gd name="connsiteX2" fmla="*/ 8268330 w 11368398"/>
              <a:gd name="connsiteY2" fmla="*/ 614370 h 5428912"/>
              <a:gd name="connsiteX3" fmla="*/ 11368398 w 11368398"/>
              <a:gd name="connsiteY3" fmla="*/ 4268686 h 5428912"/>
              <a:gd name="connsiteX4" fmla="*/ 10647839 w 11368398"/>
              <a:gd name="connsiteY4" fmla="*/ 4285691 h 5428912"/>
              <a:gd name="connsiteX5" fmla="*/ 8260345 w 11368398"/>
              <a:gd name="connsiteY5" fmla="*/ 1352898 h 5428912"/>
              <a:gd name="connsiteX6" fmla="*/ 3700013 w 11368398"/>
              <a:gd name="connsiteY6" fmla="*/ 1184522 h 5428912"/>
              <a:gd name="connsiteX7" fmla="*/ 742883 w 11368398"/>
              <a:gd name="connsiteY7" fmla="*/ 5428912 h 5428912"/>
              <a:gd name="connsiteX8" fmla="*/ 22061 w 11368398"/>
              <a:gd name="connsiteY8" fmla="*/ 5414992 h 5428912"/>
              <a:gd name="connsiteX0" fmla="*/ 22061 w 11368398"/>
              <a:gd name="connsiteY0" fmla="*/ 5414992 h 5428912"/>
              <a:gd name="connsiteX1" fmla="*/ 3283732 w 11368398"/>
              <a:gd name="connsiteY1" fmla="*/ 482798 h 5428912"/>
              <a:gd name="connsiteX2" fmla="*/ 8268330 w 11368398"/>
              <a:gd name="connsiteY2" fmla="*/ 614370 h 5428912"/>
              <a:gd name="connsiteX3" fmla="*/ 11368398 w 11368398"/>
              <a:gd name="connsiteY3" fmla="*/ 4268686 h 5428912"/>
              <a:gd name="connsiteX4" fmla="*/ 10647839 w 11368398"/>
              <a:gd name="connsiteY4" fmla="*/ 4285691 h 5428912"/>
              <a:gd name="connsiteX5" fmla="*/ 8260345 w 11368398"/>
              <a:gd name="connsiteY5" fmla="*/ 1352898 h 5428912"/>
              <a:gd name="connsiteX6" fmla="*/ 3700013 w 11368398"/>
              <a:gd name="connsiteY6" fmla="*/ 1184522 h 5428912"/>
              <a:gd name="connsiteX7" fmla="*/ 742883 w 11368398"/>
              <a:gd name="connsiteY7" fmla="*/ 5428912 h 5428912"/>
              <a:gd name="connsiteX8" fmla="*/ 22061 w 11368398"/>
              <a:gd name="connsiteY8" fmla="*/ 5414992 h 5428912"/>
              <a:gd name="connsiteX0" fmla="*/ 21772 w 11405998"/>
              <a:gd name="connsiteY0" fmla="*/ 5414992 h 5428912"/>
              <a:gd name="connsiteX1" fmla="*/ 3321332 w 11405998"/>
              <a:gd name="connsiteY1" fmla="*/ 482798 h 5428912"/>
              <a:gd name="connsiteX2" fmla="*/ 8305930 w 11405998"/>
              <a:gd name="connsiteY2" fmla="*/ 614370 h 5428912"/>
              <a:gd name="connsiteX3" fmla="*/ 11405998 w 11405998"/>
              <a:gd name="connsiteY3" fmla="*/ 4268686 h 5428912"/>
              <a:gd name="connsiteX4" fmla="*/ 10685439 w 11405998"/>
              <a:gd name="connsiteY4" fmla="*/ 4285691 h 5428912"/>
              <a:gd name="connsiteX5" fmla="*/ 8297945 w 11405998"/>
              <a:gd name="connsiteY5" fmla="*/ 1352898 h 5428912"/>
              <a:gd name="connsiteX6" fmla="*/ 3737613 w 11405998"/>
              <a:gd name="connsiteY6" fmla="*/ 1184522 h 5428912"/>
              <a:gd name="connsiteX7" fmla="*/ 780483 w 11405998"/>
              <a:gd name="connsiteY7" fmla="*/ 5428912 h 5428912"/>
              <a:gd name="connsiteX8" fmla="*/ 21772 w 11405998"/>
              <a:gd name="connsiteY8" fmla="*/ 5414992 h 5428912"/>
              <a:gd name="connsiteX0" fmla="*/ 21772 w 11405998"/>
              <a:gd name="connsiteY0" fmla="*/ 5414992 h 5438523"/>
              <a:gd name="connsiteX1" fmla="*/ 3321332 w 11405998"/>
              <a:gd name="connsiteY1" fmla="*/ 482798 h 5438523"/>
              <a:gd name="connsiteX2" fmla="*/ 8305930 w 11405998"/>
              <a:gd name="connsiteY2" fmla="*/ 614370 h 5438523"/>
              <a:gd name="connsiteX3" fmla="*/ 11405998 w 11405998"/>
              <a:gd name="connsiteY3" fmla="*/ 4268686 h 5438523"/>
              <a:gd name="connsiteX4" fmla="*/ 10685439 w 11405998"/>
              <a:gd name="connsiteY4" fmla="*/ 4285691 h 5438523"/>
              <a:gd name="connsiteX5" fmla="*/ 8297945 w 11405998"/>
              <a:gd name="connsiteY5" fmla="*/ 1352898 h 5438523"/>
              <a:gd name="connsiteX6" fmla="*/ 3737613 w 11405998"/>
              <a:gd name="connsiteY6" fmla="*/ 1184522 h 5438523"/>
              <a:gd name="connsiteX7" fmla="*/ 761538 w 11405998"/>
              <a:gd name="connsiteY7" fmla="*/ 5438523 h 5438523"/>
              <a:gd name="connsiteX8" fmla="*/ 21772 w 11405998"/>
              <a:gd name="connsiteY8" fmla="*/ 5414992 h 5438523"/>
              <a:gd name="connsiteX0" fmla="*/ 21772 w 11405998"/>
              <a:gd name="connsiteY0" fmla="*/ 5414992 h 5438523"/>
              <a:gd name="connsiteX1" fmla="*/ 3321332 w 11405998"/>
              <a:gd name="connsiteY1" fmla="*/ 482798 h 5438523"/>
              <a:gd name="connsiteX2" fmla="*/ 8305930 w 11405998"/>
              <a:gd name="connsiteY2" fmla="*/ 614370 h 5438523"/>
              <a:gd name="connsiteX3" fmla="*/ 11405998 w 11405998"/>
              <a:gd name="connsiteY3" fmla="*/ 4268686 h 5438523"/>
              <a:gd name="connsiteX4" fmla="*/ 10685439 w 11405998"/>
              <a:gd name="connsiteY4" fmla="*/ 4285691 h 5438523"/>
              <a:gd name="connsiteX5" fmla="*/ 8297945 w 11405998"/>
              <a:gd name="connsiteY5" fmla="*/ 1352898 h 5438523"/>
              <a:gd name="connsiteX6" fmla="*/ 3737613 w 11405998"/>
              <a:gd name="connsiteY6" fmla="*/ 1184522 h 5438523"/>
              <a:gd name="connsiteX7" fmla="*/ 714177 w 11405998"/>
              <a:gd name="connsiteY7" fmla="*/ 5438523 h 5438523"/>
              <a:gd name="connsiteX8" fmla="*/ 21772 w 11405998"/>
              <a:gd name="connsiteY8" fmla="*/ 5414992 h 5438523"/>
              <a:gd name="connsiteX0" fmla="*/ 22462 w 11406688"/>
              <a:gd name="connsiteY0" fmla="*/ 5377216 h 5400747"/>
              <a:gd name="connsiteX1" fmla="*/ 3322022 w 11406688"/>
              <a:gd name="connsiteY1" fmla="*/ 445022 h 5400747"/>
              <a:gd name="connsiteX2" fmla="*/ 8306620 w 11406688"/>
              <a:gd name="connsiteY2" fmla="*/ 576594 h 5400747"/>
              <a:gd name="connsiteX3" fmla="*/ 11406688 w 11406688"/>
              <a:gd name="connsiteY3" fmla="*/ 4230910 h 5400747"/>
              <a:gd name="connsiteX4" fmla="*/ 10686129 w 11406688"/>
              <a:gd name="connsiteY4" fmla="*/ 4247915 h 5400747"/>
              <a:gd name="connsiteX5" fmla="*/ 8298635 w 11406688"/>
              <a:gd name="connsiteY5" fmla="*/ 1315122 h 5400747"/>
              <a:gd name="connsiteX6" fmla="*/ 3738303 w 11406688"/>
              <a:gd name="connsiteY6" fmla="*/ 1146746 h 5400747"/>
              <a:gd name="connsiteX7" fmla="*/ 714867 w 11406688"/>
              <a:gd name="connsiteY7" fmla="*/ 5400747 h 5400747"/>
              <a:gd name="connsiteX8" fmla="*/ 22462 w 11406688"/>
              <a:gd name="connsiteY8" fmla="*/ 5377216 h 5400747"/>
              <a:gd name="connsiteX0" fmla="*/ 22858 w 11407084"/>
              <a:gd name="connsiteY0" fmla="*/ 5333738 h 5357269"/>
              <a:gd name="connsiteX1" fmla="*/ 3322418 w 11407084"/>
              <a:gd name="connsiteY1" fmla="*/ 401544 h 5357269"/>
              <a:gd name="connsiteX2" fmla="*/ 8307016 w 11407084"/>
              <a:gd name="connsiteY2" fmla="*/ 533116 h 5357269"/>
              <a:gd name="connsiteX3" fmla="*/ 11407084 w 11407084"/>
              <a:gd name="connsiteY3" fmla="*/ 4187432 h 5357269"/>
              <a:gd name="connsiteX4" fmla="*/ 10686525 w 11407084"/>
              <a:gd name="connsiteY4" fmla="*/ 4204437 h 5357269"/>
              <a:gd name="connsiteX5" fmla="*/ 8299031 w 11407084"/>
              <a:gd name="connsiteY5" fmla="*/ 1271644 h 5357269"/>
              <a:gd name="connsiteX6" fmla="*/ 3738699 w 11407084"/>
              <a:gd name="connsiteY6" fmla="*/ 1103268 h 5357269"/>
              <a:gd name="connsiteX7" fmla="*/ 715263 w 11407084"/>
              <a:gd name="connsiteY7" fmla="*/ 5357269 h 5357269"/>
              <a:gd name="connsiteX8" fmla="*/ 22858 w 11407084"/>
              <a:gd name="connsiteY8" fmla="*/ 5333738 h 5357269"/>
              <a:gd name="connsiteX0" fmla="*/ 22717 w 11406943"/>
              <a:gd name="connsiteY0" fmla="*/ 5349444 h 5372975"/>
              <a:gd name="connsiteX1" fmla="*/ 3322277 w 11406943"/>
              <a:gd name="connsiteY1" fmla="*/ 417250 h 5372975"/>
              <a:gd name="connsiteX2" fmla="*/ 8306875 w 11406943"/>
              <a:gd name="connsiteY2" fmla="*/ 548822 h 5372975"/>
              <a:gd name="connsiteX3" fmla="*/ 11406943 w 11406943"/>
              <a:gd name="connsiteY3" fmla="*/ 4203138 h 5372975"/>
              <a:gd name="connsiteX4" fmla="*/ 10686384 w 11406943"/>
              <a:gd name="connsiteY4" fmla="*/ 4220143 h 5372975"/>
              <a:gd name="connsiteX5" fmla="*/ 8298890 w 11406943"/>
              <a:gd name="connsiteY5" fmla="*/ 1287350 h 5372975"/>
              <a:gd name="connsiteX6" fmla="*/ 3738558 w 11406943"/>
              <a:gd name="connsiteY6" fmla="*/ 1118974 h 5372975"/>
              <a:gd name="connsiteX7" fmla="*/ 715122 w 11406943"/>
              <a:gd name="connsiteY7" fmla="*/ 5372975 h 5372975"/>
              <a:gd name="connsiteX8" fmla="*/ 22717 w 11406943"/>
              <a:gd name="connsiteY8" fmla="*/ 5349444 h 5372975"/>
              <a:gd name="connsiteX0" fmla="*/ 22717 w 11406943"/>
              <a:gd name="connsiteY0" fmla="*/ 5349444 h 5372975"/>
              <a:gd name="connsiteX1" fmla="*/ 3322277 w 11406943"/>
              <a:gd name="connsiteY1" fmla="*/ 417250 h 5372975"/>
              <a:gd name="connsiteX2" fmla="*/ 8306875 w 11406943"/>
              <a:gd name="connsiteY2" fmla="*/ 548822 h 5372975"/>
              <a:gd name="connsiteX3" fmla="*/ 11406943 w 11406943"/>
              <a:gd name="connsiteY3" fmla="*/ 4203138 h 5372975"/>
              <a:gd name="connsiteX4" fmla="*/ 10686384 w 11406943"/>
              <a:gd name="connsiteY4" fmla="*/ 4220143 h 5372975"/>
              <a:gd name="connsiteX5" fmla="*/ 8298890 w 11406943"/>
              <a:gd name="connsiteY5" fmla="*/ 1287350 h 5372975"/>
              <a:gd name="connsiteX6" fmla="*/ 3738559 w 11406943"/>
              <a:gd name="connsiteY6" fmla="*/ 1070921 h 5372975"/>
              <a:gd name="connsiteX7" fmla="*/ 715122 w 11406943"/>
              <a:gd name="connsiteY7" fmla="*/ 5372975 h 5372975"/>
              <a:gd name="connsiteX8" fmla="*/ 22717 w 11406943"/>
              <a:gd name="connsiteY8" fmla="*/ 5349444 h 5372975"/>
              <a:gd name="connsiteX0" fmla="*/ 22717 w 11406943"/>
              <a:gd name="connsiteY0" fmla="*/ 5349444 h 5372975"/>
              <a:gd name="connsiteX1" fmla="*/ 3322277 w 11406943"/>
              <a:gd name="connsiteY1" fmla="*/ 417250 h 5372975"/>
              <a:gd name="connsiteX2" fmla="*/ 8306875 w 11406943"/>
              <a:gd name="connsiteY2" fmla="*/ 548822 h 5372975"/>
              <a:gd name="connsiteX3" fmla="*/ 11406943 w 11406943"/>
              <a:gd name="connsiteY3" fmla="*/ 4203138 h 5372975"/>
              <a:gd name="connsiteX4" fmla="*/ 10686384 w 11406943"/>
              <a:gd name="connsiteY4" fmla="*/ 4220143 h 5372975"/>
              <a:gd name="connsiteX5" fmla="*/ 8298890 w 11406943"/>
              <a:gd name="connsiteY5" fmla="*/ 1287350 h 5372975"/>
              <a:gd name="connsiteX6" fmla="*/ 3738559 w 11406943"/>
              <a:gd name="connsiteY6" fmla="*/ 1070921 h 5372975"/>
              <a:gd name="connsiteX7" fmla="*/ 715122 w 11406943"/>
              <a:gd name="connsiteY7" fmla="*/ 5372975 h 5372975"/>
              <a:gd name="connsiteX8" fmla="*/ 22717 w 11406943"/>
              <a:gd name="connsiteY8" fmla="*/ 5349444 h 5372975"/>
              <a:gd name="connsiteX0" fmla="*/ 22717 w 11406943"/>
              <a:gd name="connsiteY0" fmla="*/ 5349444 h 5372975"/>
              <a:gd name="connsiteX1" fmla="*/ 3322277 w 11406943"/>
              <a:gd name="connsiteY1" fmla="*/ 417250 h 5372975"/>
              <a:gd name="connsiteX2" fmla="*/ 8306875 w 11406943"/>
              <a:gd name="connsiteY2" fmla="*/ 548822 h 5372975"/>
              <a:gd name="connsiteX3" fmla="*/ 11406943 w 11406943"/>
              <a:gd name="connsiteY3" fmla="*/ 4203138 h 5372975"/>
              <a:gd name="connsiteX4" fmla="*/ 10686384 w 11406943"/>
              <a:gd name="connsiteY4" fmla="*/ 4220143 h 5372975"/>
              <a:gd name="connsiteX5" fmla="*/ 8298890 w 11406943"/>
              <a:gd name="connsiteY5" fmla="*/ 1287350 h 5372975"/>
              <a:gd name="connsiteX6" fmla="*/ 3738559 w 11406943"/>
              <a:gd name="connsiteY6" fmla="*/ 1070921 h 5372975"/>
              <a:gd name="connsiteX7" fmla="*/ 715122 w 11406943"/>
              <a:gd name="connsiteY7" fmla="*/ 5372975 h 5372975"/>
              <a:gd name="connsiteX8" fmla="*/ 22717 w 11406943"/>
              <a:gd name="connsiteY8" fmla="*/ 5349444 h 5372975"/>
              <a:gd name="connsiteX0" fmla="*/ 22717 w 11406943"/>
              <a:gd name="connsiteY0" fmla="*/ 5349444 h 5372975"/>
              <a:gd name="connsiteX1" fmla="*/ 3322277 w 11406943"/>
              <a:gd name="connsiteY1" fmla="*/ 417250 h 5372975"/>
              <a:gd name="connsiteX2" fmla="*/ 8306875 w 11406943"/>
              <a:gd name="connsiteY2" fmla="*/ 548822 h 5372975"/>
              <a:gd name="connsiteX3" fmla="*/ 11406943 w 11406943"/>
              <a:gd name="connsiteY3" fmla="*/ 4203138 h 5372975"/>
              <a:gd name="connsiteX4" fmla="*/ 10686384 w 11406943"/>
              <a:gd name="connsiteY4" fmla="*/ 4220143 h 5372975"/>
              <a:gd name="connsiteX5" fmla="*/ 8298890 w 11406943"/>
              <a:gd name="connsiteY5" fmla="*/ 1287350 h 5372975"/>
              <a:gd name="connsiteX6" fmla="*/ 3738559 w 11406943"/>
              <a:gd name="connsiteY6" fmla="*/ 1070921 h 5372975"/>
              <a:gd name="connsiteX7" fmla="*/ 715122 w 11406943"/>
              <a:gd name="connsiteY7" fmla="*/ 5372975 h 5372975"/>
              <a:gd name="connsiteX8" fmla="*/ 22717 w 11406943"/>
              <a:gd name="connsiteY8" fmla="*/ 5349444 h 537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06943" h="5372975">
                <a:moveTo>
                  <a:pt x="22717" y="5349444"/>
                </a:moveTo>
                <a:cubicBezTo>
                  <a:pt x="-240412" y="3628120"/>
                  <a:pt x="1839073" y="1083931"/>
                  <a:pt x="3322277" y="417250"/>
                </a:cubicBezTo>
                <a:cubicBezTo>
                  <a:pt x="4751540" y="-225185"/>
                  <a:pt x="6959431" y="-82159"/>
                  <a:pt x="8306875" y="548822"/>
                </a:cubicBezTo>
                <a:cubicBezTo>
                  <a:pt x="9654319" y="1179803"/>
                  <a:pt x="11392072" y="2502694"/>
                  <a:pt x="11406943" y="4203138"/>
                </a:cubicBezTo>
                <a:lnTo>
                  <a:pt x="10686384" y="4220143"/>
                </a:lnTo>
                <a:cubicBezTo>
                  <a:pt x="10521524" y="3326001"/>
                  <a:pt x="9415150" y="1895914"/>
                  <a:pt x="8298890" y="1287350"/>
                </a:cubicBezTo>
                <a:cubicBezTo>
                  <a:pt x="7159863" y="666374"/>
                  <a:pt x="4544882" y="510711"/>
                  <a:pt x="3738559" y="1070921"/>
                </a:cubicBezTo>
                <a:cubicBezTo>
                  <a:pt x="2392421" y="1331744"/>
                  <a:pt x="467234" y="4238843"/>
                  <a:pt x="715122" y="5372975"/>
                </a:cubicBezTo>
                <a:lnTo>
                  <a:pt x="22717" y="5349444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F2D0A2-C6F0-49DC-8A30-9C2BB6DA4EB1}"/>
              </a:ext>
            </a:extLst>
          </p:cNvPr>
          <p:cNvSpPr txBox="1"/>
          <p:nvPr/>
        </p:nvSpPr>
        <p:spPr>
          <a:xfrm>
            <a:off x="4487657" y="257024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 FT RADIUS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314BAF-B5C8-4D51-A065-520228605A84}"/>
              </a:ext>
            </a:extLst>
          </p:cNvPr>
          <p:cNvSpPr txBox="1"/>
          <p:nvPr/>
        </p:nvSpPr>
        <p:spPr>
          <a:xfrm>
            <a:off x="5335569" y="1225490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VENDORS @ </a:t>
            </a:r>
          </a:p>
          <a:p>
            <a:r>
              <a:rPr lang="en-US" dirty="0"/>
              <a:t>30 FT RADIUS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DE23F5-BA9E-4ACA-B26B-ED2F17EC7534}"/>
              </a:ext>
            </a:extLst>
          </p:cNvPr>
          <p:cNvSpPr/>
          <p:nvPr/>
        </p:nvSpPr>
        <p:spPr>
          <a:xfrm>
            <a:off x="5948310" y="500529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489D0B-B91B-427D-8D90-303BE96495AF}"/>
              </a:ext>
            </a:extLst>
          </p:cNvPr>
          <p:cNvSpPr/>
          <p:nvPr/>
        </p:nvSpPr>
        <p:spPr>
          <a:xfrm>
            <a:off x="5951448" y="358499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3D6975-655D-4019-A59D-30DCCE81CF0E}"/>
              </a:ext>
            </a:extLst>
          </p:cNvPr>
          <p:cNvSpPr/>
          <p:nvPr/>
        </p:nvSpPr>
        <p:spPr>
          <a:xfrm>
            <a:off x="5953022" y="391650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B0E858-C6FE-4300-8B79-41F72971A1CB}"/>
              </a:ext>
            </a:extLst>
          </p:cNvPr>
          <p:cNvSpPr/>
          <p:nvPr/>
        </p:nvSpPr>
        <p:spPr>
          <a:xfrm>
            <a:off x="5945164" y="433285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9BD3C9-04EC-4568-AE33-5B30DB7AACF3}"/>
              </a:ext>
            </a:extLst>
          </p:cNvPr>
          <p:cNvSpPr/>
          <p:nvPr/>
        </p:nvSpPr>
        <p:spPr>
          <a:xfrm>
            <a:off x="5946736" y="468321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8CC776A-3F96-41E1-BFFF-2999163D49AC}"/>
              </a:ext>
            </a:extLst>
          </p:cNvPr>
          <p:cNvSpPr/>
          <p:nvPr/>
        </p:nvSpPr>
        <p:spPr>
          <a:xfrm>
            <a:off x="6348948" y="505714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4D6C6B3-F3D6-4743-A4FA-B328AAD38B00}"/>
              </a:ext>
            </a:extLst>
          </p:cNvPr>
          <p:cNvSpPr/>
          <p:nvPr/>
        </p:nvSpPr>
        <p:spPr>
          <a:xfrm>
            <a:off x="6339519" y="364312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8DE3C2-8AE9-4B22-AC21-7281894E9738}"/>
              </a:ext>
            </a:extLst>
          </p:cNvPr>
          <p:cNvSpPr/>
          <p:nvPr/>
        </p:nvSpPr>
        <p:spPr>
          <a:xfrm>
            <a:off x="6339521" y="394478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9D1AB4-D8BF-4E17-B390-98944726ADDD}"/>
              </a:ext>
            </a:extLst>
          </p:cNvPr>
          <p:cNvSpPr/>
          <p:nvPr/>
        </p:nvSpPr>
        <p:spPr>
          <a:xfrm>
            <a:off x="6339520" y="436899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6DB599-617B-40E2-A948-CC28662EC80C}"/>
              </a:ext>
            </a:extLst>
          </p:cNvPr>
          <p:cNvSpPr/>
          <p:nvPr/>
        </p:nvSpPr>
        <p:spPr>
          <a:xfrm>
            <a:off x="6348945" y="4716355"/>
            <a:ext cx="254526" cy="2388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B85B889-62A8-490E-B853-2B9536D3306A}"/>
              </a:ext>
            </a:extLst>
          </p:cNvPr>
          <p:cNvSpPr/>
          <p:nvPr/>
        </p:nvSpPr>
        <p:spPr>
          <a:xfrm>
            <a:off x="6737018" y="373896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FB52184-A1B6-499B-A796-13A8AC54B309}"/>
              </a:ext>
            </a:extLst>
          </p:cNvPr>
          <p:cNvSpPr/>
          <p:nvPr/>
        </p:nvSpPr>
        <p:spPr>
          <a:xfrm>
            <a:off x="6740101" y="408001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26355C5-DAD2-48B8-96C7-7536030045D5}"/>
              </a:ext>
            </a:extLst>
          </p:cNvPr>
          <p:cNvSpPr/>
          <p:nvPr/>
        </p:nvSpPr>
        <p:spPr>
          <a:xfrm>
            <a:off x="6759011" y="448682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DA2EB1C-87B2-408F-8A2D-C1A9CDB3F50F}"/>
              </a:ext>
            </a:extLst>
          </p:cNvPr>
          <p:cNvSpPr/>
          <p:nvPr/>
        </p:nvSpPr>
        <p:spPr>
          <a:xfrm>
            <a:off x="6760583" y="480890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24AA6F1-C39F-415F-BE69-6944A97A4978}"/>
              </a:ext>
            </a:extLst>
          </p:cNvPr>
          <p:cNvSpPr/>
          <p:nvPr/>
        </p:nvSpPr>
        <p:spPr>
          <a:xfrm>
            <a:off x="7940500" y="419773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38124C0-5830-4885-9D42-4D99F0599FAC}"/>
              </a:ext>
            </a:extLst>
          </p:cNvPr>
          <p:cNvSpPr/>
          <p:nvPr/>
        </p:nvSpPr>
        <p:spPr>
          <a:xfrm>
            <a:off x="7125091" y="382537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6799C7E-ACF3-4CFC-9695-43FEDE912D54}"/>
              </a:ext>
            </a:extLst>
          </p:cNvPr>
          <p:cNvSpPr/>
          <p:nvPr/>
        </p:nvSpPr>
        <p:spPr>
          <a:xfrm>
            <a:off x="8116477" y="484504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B48CF72-2573-465A-90B4-2FA43DBB491F}"/>
              </a:ext>
            </a:extLst>
          </p:cNvPr>
          <p:cNvSpPr/>
          <p:nvPr/>
        </p:nvSpPr>
        <p:spPr>
          <a:xfrm>
            <a:off x="7437824" y="514686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67457B4-61DC-4E66-9D19-32B73C6ABB8B}"/>
              </a:ext>
            </a:extLst>
          </p:cNvPr>
          <p:cNvSpPr/>
          <p:nvPr/>
        </p:nvSpPr>
        <p:spPr>
          <a:xfrm>
            <a:off x="7450315" y="546092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3B8222-F76D-4B19-AD2A-55254C3D189E}"/>
              </a:ext>
            </a:extLst>
          </p:cNvPr>
          <p:cNvSpPr/>
          <p:nvPr/>
        </p:nvSpPr>
        <p:spPr>
          <a:xfrm>
            <a:off x="7915372" y="450253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293E5CE-3C66-478A-90EB-7E5573648CCD}"/>
              </a:ext>
            </a:extLst>
          </p:cNvPr>
          <p:cNvSpPr/>
          <p:nvPr/>
        </p:nvSpPr>
        <p:spPr>
          <a:xfrm>
            <a:off x="7577576" y="450410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87F7D84-3C50-465A-BE63-B70DE873994D}"/>
              </a:ext>
            </a:extLst>
          </p:cNvPr>
          <p:cNvSpPr/>
          <p:nvPr/>
        </p:nvSpPr>
        <p:spPr>
          <a:xfrm>
            <a:off x="8916183" y="575786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2480FE1-41E4-4D07-977D-3988AF25A021}"/>
              </a:ext>
            </a:extLst>
          </p:cNvPr>
          <p:cNvSpPr/>
          <p:nvPr/>
        </p:nvSpPr>
        <p:spPr>
          <a:xfrm>
            <a:off x="8578390" y="575944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3FEB2FA-FE2E-44FA-B2D9-021E4E248526}"/>
              </a:ext>
            </a:extLst>
          </p:cNvPr>
          <p:cNvSpPr/>
          <p:nvPr/>
        </p:nvSpPr>
        <p:spPr>
          <a:xfrm>
            <a:off x="8221742" y="577044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9B2E77-F96A-4E0D-A31D-89E8C0345CAE}"/>
              </a:ext>
            </a:extLst>
          </p:cNvPr>
          <p:cNvSpPr/>
          <p:nvPr/>
        </p:nvSpPr>
        <p:spPr>
          <a:xfrm>
            <a:off x="7893374" y="577200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1C459CA-B930-4C34-9527-E7AD3D5825D2}"/>
              </a:ext>
            </a:extLst>
          </p:cNvPr>
          <p:cNvSpPr/>
          <p:nvPr/>
        </p:nvSpPr>
        <p:spPr>
          <a:xfrm>
            <a:off x="7565007" y="576415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C8136EC-E679-47C6-8B38-FE9B6828F193}"/>
              </a:ext>
            </a:extLst>
          </p:cNvPr>
          <p:cNvSpPr/>
          <p:nvPr/>
        </p:nvSpPr>
        <p:spPr>
          <a:xfrm>
            <a:off x="7632564" y="604853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F59A666-60A3-45E6-A5D2-8D1987A65C60}"/>
              </a:ext>
            </a:extLst>
          </p:cNvPr>
          <p:cNvSpPr/>
          <p:nvPr/>
        </p:nvSpPr>
        <p:spPr>
          <a:xfrm>
            <a:off x="7973504" y="6059528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6B597CA-4AB3-4F05-9E1C-A16FAF358E6A}"/>
              </a:ext>
            </a:extLst>
          </p:cNvPr>
          <p:cNvSpPr/>
          <p:nvPr/>
        </p:nvSpPr>
        <p:spPr>
          <a:xfrm>
            <a:off x="8323866" y="607052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F183137-FFFC-404F-B25E-1EEBD95F9B8A}"/>
              </a:ext>
            </a:extLst>
          </p:cNvPr>
          <p:cNvSpPr/>
          <p:nvPr/>
        </p:nvSpPr>
        <p:spPr>
          <a:xfrm>
            <a:off x="8683654" y="6072095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D673E10-B6D2-43BD-BAA1-FE0A1C5431F5}"/>
              </a:ext>
            </a:extLst>
          </p:cNvPr>
          <p:cNvSpPr/>
          <p:nvPr/>
        </p:nvSpPr>
        <p:spPr>
          <a:xfrm>
            <a:off x="9034017" y="606424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E8F0470-3A33-479A-97B1-768FD53F8859}"/>
              </a:ext>
            </a:extLst>
          </p:cNvPr>
          <p:cNvSpPr/>
          <p:nvPr/>
        </p:nvSpPr>
        <p:spPr>
          <a:xfrm>
            <a:off x="7436175" y="4834045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8C7A8D4-DA58-4B68-835C-577F427B81A9}"/>
              </a:ext>
            </a:extLst>
          </p:cNvPr>
          <p:cNvSpPr/>
          <p:nvPr/>
        </p:nvSpPr>
        <p:spPr>
          <a:xfrm>
            <a:off x="7777112" y="4845045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390CE2C-CFB2-4B62-B944-7E0AAC4E9D55}"/>
              </a:ext>
            </a:extLst>
          </p:cNvPr>
          <p:cNvSpPr/>
          <p:nvPr/>
        </p:nvSpPr>
        <p:spPr>
          <a:xfrm>
            <a:off x="8495115" y="484661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8B078BD-E26C-4AA5-8B75-3F5E57E8879A}"/>
              </a:ext>
            </a:extLst>
          </p:cNvPr>
          <p:cNvSpPr/>
          <p:nvPr/>
        </p:nvSpPr>
        <p:spPr>
          <a:xfrm>
            <a:off x="8270450" y="5159271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E12DEEC-EF4B-4981-B154-F4C7845A6E5C}"/>
              </a:ext>
            </a:extLst>
          </p:cNvPr>
          <p:cNvSpPr/>
          <p:nvPr/>
        </p:nvSpPr>
        <p:spPr>
          <a:xfrm>
            <a:off x="8677368" y="517026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7969AC1-0DE4-4EF7-84A3-DE433C1663FF}"/>
              </a:ext>
            </a:extLst>
          </p:cNvPr>
          <p:cNvSpPr/>
          <p:nvPr/>
        </p:nvSpPr>
        <p:spPr>
          <a:xfrm>
            <a:off x="7830531" y="514355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0C4564D-82C7-4769-9024-D3348E309788}"/>
              </a:ext>
            </a:extLst>
          </p:cNvPr>
          <p:cNvSpPr/>
          <p:nvPr/>
        </p:nvSpPr>
        <p:spPr>
          <a:xfrm>
            <a:off x="7794391" y="545621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421B4A4-CE53-467B-BE49-6FD72A401682}"/>
              </a:ext>
            </a:extLst>
          </p:cNvPr>
          <p:cNvSpPr/>
          <p:nvPr/>
        </p:nvSpPr>
        <p:spPr>
          <a:xfrm>
            <a:off x="8107048" y="546721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084F0B7-DE28-49DE-B1C1-ABFD161343B1}"/>
              </a:ext>
            </a:extLst>
          </p:cNvPr>
          <p:cNvSpPr/>
          <p:nvPr/>
        </p:nvSpPr>
        <p:spPr>
          <a:xfrm>
            <a:off x="8476266" y="546878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636677C-307D-4C73-9B32-ADC8651FECD8}"/>
              </a:ext>
            </a:extLst>
          </p:cNvPr>
          <p:cNvSpPr/>
          <p:nvPr/>
        </p:nvSpPr>
        <p:spPr>
          <a:xfrm>
            <a:off x="8836053" y="546092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07002E4-07CB-4F9D-9468-574C9772B984}"/>
              </a:ext>
            </a:extLst>
          </p:cNvPr>
          <p:cNvSpPr/>
          <p:nvPr/>
        </p:nvSpPr>
        <p:spPr>
          <a:xfrm>
            <a:off x="6766867" y="512627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B38C604-6E1A-4515-82FA-EA63C36615F5}"/>
              </a:ext>
            </a:extLst>
          </p:cNvPr>
          <p:cNvSpPr/>
          <p:nvPr/>
        </p:nvSpPr>
        <p:spPr>
          <a:xfrm>
            <a:off x="7117234" y="419458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4AF6283-7419-46B3-AE2F-4B542F6B51DF}"/>
              </a:ext>
            </a:extLst>
          </p:cNvPr>
          <p:cNvSpPr/>
          <p:nvPr/>
        </p:nvSpPr>
        <p:spPr>
          <a:xfrm>
            <a:off x="5918460" y="2137975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08E9B5B-AB19-4FAD-B1FF-320EEBA6B819}"/>
              </a:ext>
            </a:extLst>
          </p:cNvPr>
          <p:cNvSpPr/>
          <p:nvPr/>
        </p:nvSpPr>
        <p:spPr>
          <a:xfrm>
            <a:off x="5938878" y="242235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5D23EA9-4B6F-45AB-B937-9F7E5C35063F}"/>
              </a:ext>
            </a:extLst>
          </p:cNvPr>
          <p:cNvSpPr/>
          <p:nvPr/>
        </p:nvSpPr>
        <p:spPr>
          <a:xfrm>
            <a:off x="5940452" y="278213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D91B733-52A7-4C40-ADF4-45C2E0FDC1D5}"/>
              </a:ext>
            </a:extLst>
          </p:cNvPr>
          <p:cNvSpPr/>
          <p:nvPr/>
        </p:nvSpPr>
        <p:spPr>
          <a:xfrm>
            <a:off x="5951449" y="308536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A0F6F2E-FDFD-4B3F-A622-0B2C12E5E2C9}"/>
              </a:ext>
            </a:extLst>
          </p:cNvPr>
          <p:cNvSpPr/>
          <p:nvPr/>
        </p:nvSpPr>
        <p:spPr>
          <a:xfrm>
            <a:off x="6306529" y="214897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03CEBDD-6DEA-4DD5-869A-F52699A68FD7}"/>
              </a:ext>
            </a:extLst>
          </p:cNvPr>
          <p:cNvSpPr/>
          <p:nvPr/>
        </p:nvSpPr>
        <p:spPr>
          <a:xfrm>
            <a:off x="6317530" y="2433348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C6AA0EB-3E23-4178-86E6-B59B52990D34}"/>
              </a:ext>
            </a:extLst>
          </p:cNvPr>
          <p:cNvSpPr/>
          <p:nvPr/>
        </p:nvSpPr>
        <p:spPr>
          <a:xfrm>
            <a:off x="6319098" y="279314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8D65DE9-D2BC-4125-B49A-6E648D00B386}"/>
              </a:ext>
            </a:extLst>
          </p:cNvPr>
          <p:cNvSpPr/>
          <p:nvPr/>
        </p:nvSpPr>
        <p:spPr>
          <a:xfrm>
            <a:off x="6330093" y="310579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16E1845-5D5D-4AD1-854F-932A78BED202}"/>
              </a:ext>
            </a:extLst>
          </p:cNvPr>
          <p:cNvSpPr/>
          <p:nvPr/>
        </p:nvSpPr>
        <p:spPr>
          <a:xfrm>
            <a:off x="6680460" y="249462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EC326DC-39FF-458C-9BC5-5A621B9C61BD}"/>
              </a:ext>
            </a:extLst>
          </p:cNvPr>
          <p:cNvSpPr/>
          <p:nvPr/>
        </p:nvSpPr>
        <p:spPr>
          <a:xfrm>
            <a:off x="6682028" y="221338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84267EE-C8D0-4181-A530-72A8DAC8D91B}"/>
              </a:ext>
            </a:extLst>
          </p:cNvPr>
          <p:cNvSpPr/>
          <p:nvPr/>
        </p:nvSpPr>
        <p:spPr>
          <a:xfrm>
            <a:off x="6683602" y="284655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679DFBE-A113-4B44-BF29-B2BC1EE59351}"/>
              </a:ext>
            </a:extLst>
          </p:cNvPr>
          <p:cNvSpPr/>
          <p:nvPr/>
        </p:nvSpPr>
        <p:spPr>
          <a:xfrm>
            <a:off x="6694595" y="314978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88A4220-632F-49A0-A397-8FC35C5F9C81}"/>
              </a:ext>
            </a:extLst>
          </p:cNvPr>
          <p:cNvSpPr/>
          <p:nvPr/>
        </p:nvSpPr>
        <p:spPr>
          <a:xfrm>
            <a:off x="7054389" y="2312371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71C262B-E627-4A8B-9DE2-7D31B6487A1B}"/>
              </a:ext>
            </a:extLst>
          </p:cNvPr>
          <p:cNvSpPr/>
          <p:nvPr/>
        </p:nvSpPr>
        <p:spPr>
          <a:xfrm>
            <a:off x="7065384" y="263445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6ADE492-CA85-4DDD-BB50-DFC0AC5FC284}"/>
              </a:ext>
            </a:extLst>
          </p:cNvPr>
          <p:cNvSpPr/>
          <p:nvPr/>
        </p:nvSpPr>
        <p:spPr>
          <a:xfrm>
            <a:off x="7066960" y="291882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997252A-365E-469B-A2CE-73BAB4872358}"/>
              </a:ext>
            </a:extLst>
          </p:cNvPr>
          <p:cNvSpPr/>
          <p:nvPr/>
        </p:nvSpPr>
        <p:spPr>
          <a:xfrm>
            <a:off x="7417320" y="3033518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CDECE47-936B-493B-8284-E9218159CE6D}"/>
              </a:ext>
            </a:extLst>
          </p:cNvPr>
          <p:cNvSpPr/>
          <p:nvPr/>
        </p:nvSpPr>
        <p:spPr>
          <a:xfrm>
            <a:off x="7070098" y="320477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2B76516-1919-4770-ACB3-DE1663B8DDD4}"/>
              </a:ext>
            </a:extLst>
          </p:cNvPr>
          <p:cNvSpPr/>
          <p:nvPr/>
        </p:nvSpPr>
        <p:spPr>
          <a:xfrm>
            <a:off x="7420463" y="2405068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D8A8315-01CE-423A-8374-09E090AA5180}"/>
              </a:ext>
            </a:extLst>
          </p:cNvPr>
          <p:cNvSpPr/>
          <p:nvPr/>
        </p:nvSpPr>
        <p:spPr>
          <a:xfrm>
            <a:off x="7422032" y="270829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C6E22FC-3BC9-41D6-85D9-1D933F4895B3}"/>
              </a:ext>
            </a:extLst>
          </p:cNvPr>
          <p:cNvSpPr/>
          <p:nvPr/>
        </p:nvSpPr>
        <p:spPr>
          <a:xfrm>
            <a:off x="7433033" y="334146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B78F39-6A69-43BF-9F9E-77238697BA74}"/>
              </a:ext>
            </a:extLst>
          </p:cNvPr>
          <p:cNvSpPr txBox="1"/>
          <p:nvPr/>
        </p:nvSpPr>
        <p:spPr>
          <a:xfrm>
            <a:off x="10378912" y="6391374"/>
            <a:ext cx="100540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500 FT ARC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F269266-392D-43A7-84D6-C009FF779E11}"/>
              </a:ext>
            </a:extLst>
          </p:cNvPr>
          <p:cNvSpPr/>
          <p:nvPr/>
        </p:nvSpPr>
        <p:spPr>
          <a:xfrm>
            <a:off x="7767685" y="253547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2433976-4451-43A0-9410-73151859ACAE}"/>
              </a:ext>
            </a:extLst>
          </p:cNvPr>
          <p:cNvSpPr txBox="1"/>
          <p:nvPr/>
        </p:nvSpPr>
        <p:spPr>
          <a:xfrm>
            <a:off x="895544" y="6388068"/>
            <a:ext cx="100540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500 FT ARC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4B85D569-53BB-4DEC-B3A5-1C18D82F3ED4}"/>
              </a:ext>
            </a:extLst>
          </p:cNvPr>
          <p:cNvSpPr txBox="1"/>
          <p:nvPr/>
        </p:nvSpPr>
        <p:spPr>
          <a:xfrm>
            <a:off x="2281286" y="6397495"/>
            <a:ext cx="100540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340 FT ARC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957F104-ABAA-4F12-9BA4-B82A4FC442DE}"/>
              </a:ext>
            </a:extLst>
          </p:cNvPr>
          <p:cNvSpPr txBox="1"/>
          <p:nvPr/>
        </p:nvSpPr>
        <p:spPr>
          <a:xfrm>
            <a:off x="8917754" y="6388776"/>
            <a:ext cx="100540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340 FT ARC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6959DE8-A1C3-44A3-8D6A-616294E94F67}"/>
              </a:ext>
            </a:extLst>
          </p:cNvPr>
          <p:cNvSpPr txBox="1"/>
          <p:nvPr/>
        </p:nvSpPr>
        <p:spPr>
          <a:xfrm>
            <a:off x="7059100" y="6365905"/>
            <a:ext cx="100540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150 FT ARC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DF4FFDA-05AE-475A-801F-D51917520F41}"/>
              </a:ext>
            </a:extLst>
          </p:cNvPr>
          <p:cNvSpPr txBox="1"/>
          <p:nvPr/>
        </p:nvSpPr>
        <p:spPr>
          <a:xfrm>
            <a:off x="4149309" y="6396583"/>
            <a:ext cx="100540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150 FT ARC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B64704-66B7-4520-B284-1655DA020941}"/>
              </a:ext>
            </a:extLst>
          </p:cNvPr>
          <p:cNvSpPr/>
          <p:nvPr/>
        </p:nvSpPr>
        <p:spPr>
          <a:xfrm>
            <a:off x="7778681" y="282927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B9530E4-2A0E-4833-94D3-B18C068601E3}"/>
              </a:ext>
            </a:extLst>
          </p:cNvPr>
          <p:cNvSpPr/>
          <p:nvPr/>
        </p:nvSpPr>
        <p:spPr>
          <a:xfrm>
            <a:off x="7789679" y="314193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DE133FC8-7B09-4C59-91DB-C39DD69D1917}"/>
              </a:ext>
            </a:extLst>
          </p:cNvPr>
          <p:cNvSpPr/>
          <p:nvPr/>
        </p:nvSpPr>
        <p:spPr>
          <a:xfrm>
            <a:off x="7800676" y="348286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B0D9BDB4-5989-4333-8045-51EE47FB57E4}"/>
              </a:ext>
            </a:extLst>
          </p:cNvPr>
          <p:cNvSpPr/>
          <p:nvPr/>
        </p:nvSpPr>
        <p:spPr>
          <a:xfrm>
            <a:off x="8141612" y="272086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5F5808E-A239-4879-8E5B-64F3C9633113}"/>
              </a:ext>
            </a:extLst>
          </p:cNvPr>
          <p:cNvSpPr/>
          <p:nvPr/>
        </p:nvSpPr>
        <p:spPr>
          <a:xfrm>
            <a:off x="8143184" y="303351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AAFFAE1-1250-49DA-908E-DB262E793C86}"/>
              </a:ext>
            </a:extLst>
          </p:cNvPr>
          <p:cNvSpPr/>
          <p:nvPr/>
        </p:nvSpPr>
        <p:spPr>
          <a:xfrm>
            <a:off x="8144755" y="3383885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DF171707-06FE-43D1-B286-8EC73C7A10B9}"/>
              </a:ext>
            </a:extLst>
          </p:cNvPr>
          <p:cNvSpPr/>
          <p:nvPr/>
        </p:nvSpPr>
        <p:spPr>
          <a:xfrm>
            <a:off x="8155754" y="370596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8F166EA2-6F39-46A8-B08C-83ADEAD4BA04}"/>
              </a:ext>
            </a:extLst>
          </p:cNvPr>
          <p:cNvSpPr/>
          <p:nvPr/>
        </p:nvSpPr>
        <p:spPr>
          <a:xfrm>
            <a:off x="8487266" y="289683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EC6CCFAD-9EC8-4B48-8DD4-EBCA254299CD}"/>
              </a:ext>
            </a:extLst>
          </p:cNvPr>
          <p:cNvSpPr/>
          <p:nvPr/>
        </p:nvSpPr>
        <p:spPr>
          <a:xfrm>
            <a:off x="8498262" y="321891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EF5DF75-56A4-4415-9B02-113C5A259802}"/>
              </a:ext>
            </a:extLst>
          </p:cNvPr>
          <p:cNvSpPr/>
          <p:nvPr/>
        </p:nvSpPr>
        <p:spPr>
          <a:xfrm>
            <a:off x="8499836" y="3540995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768E80D-AB6B-4C35-9F77-67B2CB2F6FD2}"/>
              </a:ext>
            </a:extLst>
          </p:cNvPr>
          <p:cNvSpPr/>
          <p:nvPr/>
        </p:nvSpPr>
        <p:spPr>
          <a:xfrm>
            <a:off x="8520260" y="389136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65C4F18A-F77C-48BD-86D4-255F1D346AFD}"/>
              </a:ext>
            </a:extLst>
          </p:cNvPr>
          <p:cNvSpPr/>
          <p:nvPr/>
        </p:nvSpPr>
        <p:spPr>
          <a:xfrm>
            <a:off x="8832912" y="422286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40E0288-DA7B-44F8-9738-C83E34A92516}"/>
              </a:ext>
            </a:extLst>
          </p:cNvPr>
          <p:cNvSpPr/>
          <p:nvPr/>
        </p:nvSpPr>
        <p:spPr>
          <a:xfrm>
            <a:off x="8853334" y="3922781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6099799-CD17-439B-B781-ADB7AE925ED3}"/>
              </a:ext>
            </a:extLst>
          </p:cNvPr>
          <p:cNvSpPr/>
          <p:nvPr/>
        </p:nvSpPr>
        <p:spPr>
          <a:xfrm>
            <a:off x="8845478" y="3622691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87008A3-47F5-41AE-80B3-1096556B90CB}"/>
              </a:ext>
            </a:extLst>
          </p:cNvPr>
          <p:cNvSpPr/>
          <p:nvPr/>
        </p:nvSpPr>
        <p:spPr>
          <a:xfrm>
            <a:off x="8856475" y="325661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A037700-D269-4B23-968E-FB758EF78E30}"/>
              </a:ext>
            </a:extLst>
          </p:cNvPr>
          <p:cNvSpPr/>
          <p:nvPr/>
        </p:nvSpPr>
        <p:spPr>
          <a:xfrm>
            <a:off x="9216267" y="3390165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005CCDEE-F743-4A8E-8766-AAE9D55F40BD}"/>
              </a:ext>
            </a:extLst>
          </p:cNvPr>
          <p:cNvSpPr/>
          <p:nvPr/>
        </p:nvSpPr>
        <p:spPr>
          <a:xfrm>
            <a:off x="9217838" y="374052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0EBB0D3-196A-4DB6-B427-0EF48214A3E4}"/>
              </a:ext>
            </a:extLst>
          </p:cNvPr>
          <p:cNvSpPr/>
          <p:nvPr/>
        </p:nvSpPr>
        <p:spPr>
          <a:xfrm>
            <a:off x="9219408" y="409088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33F9E9F9-9B4F-4901-81D8-37F72D68A68B}"/>
              </a:ext>
            </a:extLst>
          </p:cNvPr>
          <p:cNvSpPr/>
          <p:nvPr/>
        </p:nvSpPr>
        <p:spPr>
          <a:xfrm>
            <a:off x="9173851" y="444125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8413469-EC04-44B2-9127-232A3BC9AA97}"/>
              </a:ext>
            </a:extLst>
          </p:cNvPr>
          <p:cNvSpPr/>
          <p:nvPr/>
        </p:nvSpPr>
        <p:spPr>
          <a:xfrm>
            <a:off x="9580771" y="3735818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B36FC37-F9E3-48FA-A8B8-41A6BAB547DF}"/>
              </a:ext>
            </a:extLst>
          </p:cNvPr>
          <p:cNvSpPr/>
          <p:nvPr/>
        </p:nvSpPr>
        <p:spPr>
          <a:xfrm>
            <a:off x="9572913" y="410503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504F222A-9D7B-46C1-9462-8C2C174C0C9D}"/>
              </a:ext>
            </a:extLst>
          </p:cNvPr>
          <p:cNvSpPr/>
          <p:nvPr/>
        </p:nvSpPr>
        <p:spPr>
          <a:xfrm>
            <a:off x="9555631" y="4436541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01FBEDB6-71A7-4ED0-A44E-12E6E369C699}"/>
              </a:ext>
            </a:extLst>
          </p:cNvPr>
          <p:cNvSpPr/>
          <p:nvPr/>
        </p:nvSpPr>
        <p:spPr>
          <a:xfrm>
            <a:off x="9887140" y="4447541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4B2E598-B8AE-4782-BD0F-95C14BD0F12B}"/>
              </a:ext>
            </a:extLst>
          </p:cNvPr>
          <p:cNvSpPr/>
          <p:nvPr/>
        </p:nvSpPr>
        <p:spPr>
          <a:xfrm>
            <a:off x="9907564" y="479790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6BFD1C3C-296F-45E4-8E90-1567D4C425F1}"/>
              </a:ext>
            </a:extLst>
          </p:cNvPr>
          <p:cNvSpPr/>
          <p:nvPr/>
        </p:nvSpPr>
        <p:spPr>
          <a:xfrm>
            <a:off x="9777159" y="544992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CB81A1B-8AC9-4A8B-B921-328170FB931A}"/>
              </a:ext>
            </a:extLst>
          </p:cNvPr>
          <p:cNvSpPr/>
          <p:nvPr/>
        </p:nvSpPr>
        <p:spPr>
          <a:xfrm>
            <a:off x="9211549" y="479005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66B3839-311C-4CC2-9C68-6E7EE89722A5}"/>
              </a:ext>
            </a:extLst>
          </p:cNvPr>
          <p:cNvSpPr/>
          <p:nvPr/>
        </p:nvSpPr>
        <p:spPr>
          <a:xfrm>
            <a:off x="9345095" y="5112135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E9096C7C-A713-411C-ABBB-62BAC4E2F491}"/>
              </a:ext>
            </a:extLst>
          </p:cNvPr>
          <p:cNvSpPr/>
          <p:nvPr/>
        </p:nvSpPr>
        <p:spPr>
          <a:xfrm>
            <a:off x="9440936" y="5443642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CCA546D3-522A-443A-8E0B-E4B7F0EDE848}"/>
              </a:ext>
            </a:extLst>
          </p:cNvPr>
          <p:cNvSpPr/>
          <p:nvPr/>
        </p:nvSpPr>
        <p:spPr>
          <a:xfrm>
            <a:off x="9565056" y="4785331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45374916-0CF2-4477-A552-D3F5459B11F0}"/>
              </a:ext>
            </a:extLst>
          </p:cNvPr>
          <p:cNvSpPr/>
          <p:nvPr/>
        </p:nvSpPr>
        <p:spPr>
          <a:xfrm>
            <a:off x="10433895" y="5437354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2176D33D-A8FC-46F5-A029-9F9794169D46}"/>
              </a:ext>
            </a:extLst>
          </p:cNvPr>
          <p:cNvSpPr/>
          <p:nvPr/>
        </p:nvSpPr>
        <p:spPr>
          <a:xfrm>
            <a:off x="9681319" y="5108987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C25B0E23-3A34-4B28-B210-473D34966C70}"/>
              </a:ext>
            </a:extLst>
          </p:cNvPr>
          <p:cNvSpPr/>
          <p:nvPr/>
        </p:nvSpPr>
        <p:spPr>
          <a:xfrm>
            <a:off x="10069387" y="5110560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56A58D0-FF41-4EDA-AA48-9470AF439EF4}"/>
              </a:ext>
            </a:extLst>
          </p:cNvPr>
          <p:cNvSpPr/>
          <p:nvPr/>
        </p:nvSpPr>
        <p:spPr>
          <a:xfrm>
            <a:off x="10382044" y="5112128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9EF5945-B69C-4AD5-9CBD-A2A23B853AA0}"/>
              </a:ext>
            </a:extLst>
          </p:cNvPr>
          <p:cNvSpPr/>
          <p:nvPr/>
        </p:nvSpPr>
        <p:spPr>
          <a:xfrm>
            <a:off x="10251638" y="4812041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5282E65C-0ECD-4ACB-A5A2-E41405D96C8C}"/>
              </a:ext>
            </a:extLst>
          </p:cNvPr>
          <p:cNvSpPr/>
          <p:nvPr/>
        </p:nvSpPr>
        <p:spPr>
          <a:xfrm>
            <a:off x="9866708" y="4106603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AB621F85-B43E-4591-8297-27AF4AF7B0EA}"/>
              </a:ext>
            </a:extLst>
          </p:cNvPr>
          <p:cNvSpPr/>
          <p:nvPr/>
        </p:nvSpPr>
        <p:spPr>
          <a:xfrm>
            <a:off x="10094532" y="544677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56D74FF0-A5BE-4871-9853-3A06C299433B}"/>
              </a:ext>
            </a:extLst>
          </p:cNvPr>
          <p:cNvSpPr txBox="1"/>
          <p:nvPr/>
        </p:nvSpPr>
        <p:spPr>
          <a:xfrm>
            <a:off x="4355182" y="4378752"/>
            <a:ext cx="145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 FT RADIUS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EA8867A1-3567-4705-B19E-1D7A9D7580B4}"/>
              </a:ext>
            </a:extLst>
          </p:cNvPr>
          <p:cNvSpPr/>
          <p:nvPr/>
        </p:nvSpPr>
        <p:spPr>
          <a:xfrm>
            <a:off x="9557204" y="5874692"/>
            <a:ext cx="1187779" cy="38372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7AD4BA58-601F-46E0-87D9-049749CD9A13}"/>
              </a:ext>
            </a:extLst>
          </p:cNvPr>
          <p:cNvSpPr txBox="1"/>
          <p:nvPr/>
        </p:nvSpPr>
        <p:spPr>
          <a:xfrm>
            <a:off x="1480956" y="5866630"/>
            <a:ext cx="1213663" cy="369332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    BEER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17DD6EA-E840-4254-BA5A-738D04851558}"/>
              </a:ext>
            </a:extLst>
          </p:cNvPr>
          <p:cNvSpPr/>
          <p:nvPr/>
        </p:nvSpPr>
        <p:spPr>
          <a:xfrm>
            <a:off x="2986723" y="1195299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4406EB4A-F73B-4084-AF9B-132CBA60FB3C}"/>
              </a:ext>
            </a:extLst>
          </p:cNvPr>
          <p:cNvSpPr txBox="1"/>
          <p:nvPr/>
        </p:nvSpPr>
        <p:spPr>
          <a:xfrm>
            <a:off x="-6" y="1079967"/>
            <a:ext cx="2868029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SEATING POD- 12 FT X 12 FT</a:t>
            </a:r>
          </a:p>
          <a:p>
            <a:r>
              <a:rPr lang="en-US" sz="1400" dirty="0"/>
              <a:t>MAX 6 PERSONS PER POD</a:t>
            </a:r>
          </a:p>
          <a:p>
            <a:r>
              <a:rPr lang="en-US" sz="1400" dirty="0"/>
              <a:t>3 FT DIAMETER BETWEEN EACH POD</a:t>
            </a:r>
          </a:p>
          <a:p>
            <a:r>
              <a:rPr lang="en-US" sz="1400" dirty="0"/>
              <a:t>MAX 506 IN BLUE – 660 IN GREEN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BD83985B-01C2-4527-A9C6-B1426B0CEBAE}"/>
              </a:ext>
            </a:extLst>
          </p:cNvPr>
          <p:cNvSpPr txBox="1"/>
          <p:nvPr/>
        </p:nvSpPr>
        <p:spPr>
          <a:xfrm>
            <a:off x="1580" y="2043923"/>
            <a:ext cx="1944122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VENDORS – 10 FT DEEP</a:t>
            </a:r>
          </a:p>
          <a:p>
            <a:r>
              <a:rPr lang="en-US" sz="1400" dirty="0"/>
              <a:t>SEPARATE INGRESS AND</a:t>
            </a:r>
          </a:p>
          <a:p>
            <a:r>
              <a:rPr lang="en-US" sz="1400" dirty="0"/>
              <a:t>EGRESS PER VENDOR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401F5F26-9195-4A61-ADF8-03B9130B40B4}"/>
              </a:ext>
            </a:extLst>
          </p:cNvPr>
          <p:cNvSpPr txBox="1"/>
          <p:nvPr/>
        </p:nvSpPr>
        <p:spPr>
          <a:xfrm>
            <a:off x="11032723" y="5347603"/>
            <a:ext cx="870714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MEN &amp; WOMEN</a:t>
            </a:r>
          </a:p>
          <a:p>
            <a:r>
              <a:rPr lang="en-US" sz="1400" dirty="0"/>
              <a:t>BATH </a:t>
            </a:r>
          </a:p>
          <a:p>
            <a:r>
              <a:rPr lang="en-US" sz="1400" dirty="0"/>
              <a:t>ROOMS</a:t>
            </a: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7C6BF64D-AB24-49EB-A080-F6C60A997EAF}"/>
              </a:ext>
            </a:extLst>
          </p:cNvPr>
          <p:cNvSpPr/>
          <p:nvPr/>
        </p:nvSpPr>
        <p:spPr>
          <a:xfrm>
            <a:off x="3957663" y="3862634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436378E-549F-4CFE-9B50-D2940BE4098C}"/>
              </a:ext>
            </a:extLst>
          </p:cNvPr>
          <p:cNvSpPr/>
          <p:nvPr/>
        </p:nvSpPr>
        <p:spPr>
          <a:xfrm>
            <a:off x="2677187" y="5627011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B771B7F8-49F6-4F60-ADDC-1133CCD3E801}"/>
              </a:ext>
            </a:extLst>
          </p:cNvPr>
          <p:cNvSpPr/>
          <p:nvPr/>
        </p:nvSpPr>
        <p:spPr>
          <a:xfrm>
            <a:off x="2801317" y="2894817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87744665-A3A5-45BF-A976-4275DF5C1730}"/>
              </a:ext>
            </a:extLst>
          </p:cNvPr>
          <p:cNvSpPr/>
          <p:nvPr/>
        </p:nvSpPr>
        <p:spPr>
          <a:xfrm>
            <a:off x="7827357" y="3801359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679D68D4-7281-42F2-949B-26778493318F}"/>
              </a:ext>
            </a:extLst>
          </p:cNvPr>
          <p:cNvSpPr/>
          <p:nvPr/>
        </p:nvSpPr>
        <p:spPr>
          <a:xfrm>
            <a:off x="5868164" y="1813869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56B9DA01-004B-40EE-91DB-E79EAD2DCBCA}"/>
              </a:ext>
            </a:extLst>
          </p:cNvPr>
          <p:cNvSpPr/>
          <p:nvPr/>
        </p:nvSpPr>
        <p:spPr>
          <a:xfrm>
            <a:off x="9121977" y="2833542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1A422F38-DFFE-4328-989D-302B9486534A}"/>
              </a:ext>
            </a:extLst>
          </p:cNvPr>
          <p:cNvSpPr/>
          <p:nvPr/>
        </p:nvSpPr>
        <p:spPr>
          <a:xfrm>
            <a:off x="9227240" y="5653728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9AF7CAFF-37B4-4A9D-BCDF-A97EB51280A8}"/>
              </a:ext>
            </a:extLst>
          </p:cNvPr>
          <p:cNvSpPr/>
          <p:nvPr/>
        </p:nvSpPr>
        <p:spPr>
          <a:xfrm>
            <a:off x="10755956" y="5136823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60146A68-4C74-4C84-A2D4-8D11B6281215}"/>
              </a:ext>
            </a:extLst>
          </p:cNvPr>
          <p:cNvSpPr/>
          <p:nvPr/>
        </p:nvSpPr>
        <p:spPr>
          <a:xfrm>
            <a:off x="1440704" y="4748752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EEB91832-B665-4416-AB82-A757A1BA0D0C}"/>
              </a:ext>
            </a:extLst>
          </p:cNvPr>
          <p:cNvSpPr/>
          <p:nvPr/>
        </p:nvSpPr>
        <p:spPr>
          <a:xfrm>
            <a:off x="5946716" y="3268738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DC9B956B-295C-4185-A2AF-3AFB85CC891B}"/>
              </a:ext>
            </a:extLst>
          </p:cNvPr>
          <p:cNvSpPr/>
          <p:nvPr/>
        </p:nvSpPr>
        <p:spPr>
          <a:xfrm>
            <a:off x="8284588" y="4513526"/>
            <a:ext cx="254526" cy="21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B4EA29ED-F228-4566-8018-A471F810EC1A}"/>
              </a:ext>
            </a:extLst>
          </p:cNvPr>
          <p:cNvSpPr/>
          <p:nvPr/>
        </p:nvSpPr>
        <p:spPr>
          <a:xfrm>
            <a:off x="9274377" y="1185420"/>
            <a:ext cx="293828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8EA20F3E-F72C-4A13-820A-B9D51080CA5B}"/>
              </a:ext>
            </a:extLst>
          </p:cNvPr>
          <p:cNvSpPr txBox="1"/>
          <p:nvPr/>
        </p:nvSpPr>
        <p:spPr>
          <a:xfrm>
            <a:off x="3861727" y="1545994"/>
            <a:ext cx="81785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VENDOR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9D1462F4-F539-4E00-A3D4-E5371DE119C0}"/>
              </a:ext>
            </a:extLst>
          </p:cNvPr>
          <p:cNvSpPr txBox="1"/>
          <p:nvPr/>
        </p:nvSpPr>
        <p:spPr>
          <a:xfrm>
            <a:off x="7494310" y="1562297"/>
            <a:ext cx="81785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VENDOR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46B25BF5-9AD9-4A7E-93FE-39F674A734A2}"/>
              </a:ext>
            </a:extLst>
          </p:cNvPr>
          <p:cNvSpPr txBox="1"/>
          <p:nvPr/>
        </p:nvSpPr>
        <p:spPr>
          <a:xfrm>
            <a:off x="9668637" y="1096488"/>
            <a:ext cx="2515509" cy="947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HAND SANITIZER STATION </a:t>
            </a:r>
          </a:p>
          <a:p>
            <a:r>
              <a:rPr lang="en-US" sz="1400" dirty="0"/>
              <a:t>10 IN AMPHITEHATER AREA</a:t>
            </a:r>
          </a:p>
          <a:p>
            <a:r>
              <a:rPr lang="en-US" sz="1400" dirty="0"/>
              <a:t>PLUS 2 AT PORTABLE TOILETS MASKS AND GLOVES AVAILABLE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848B2D22-9463-42E4-BD5A-A793A31B06CE}"/>
              </a:ext>
            </a:extLst>
          </p:cNvPr>
          <p:cNvSpPr txBox="1"/>
          <p:nvPr/>
        </p:nvSpPr>
        <p:spPr>
          <a:xfrm>
            <a:off x="10115896" y="2051211"/>
            <a:ext cx="2077461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BEER STATIONS </a:t>
            </a:r>
          </a:p>
          <a:p>
            <a:r>
              <a:rPr lang="en-US" sz="1400" dirty="0"/>
              <a:t>SEPARARATE INGRESS</a:t>
            </a:r>
          </a:p>
          <a:p>
            <a:r>
              <a:rPr lang="en-US" sz="1400" dirty="0"/>
              <a:t>AND EGRESS PER STATION</a:t>
            </a:r>
          </a:p>
        </p:txBody>
      </p:sp>
    </p:spTree>
    <p:extLst>
      <p:ext uri="{BB962C8B-B14F-4D97-AF65-F5344CB8AC3E}">
        <p14:creationId xmlns:p14="http://schemas.microsoft.com/office/powerpoint/2010/main" val="223358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117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Blythewood Oktoberfest 2020 Doko Meadows Park Palmetto Citizens Amphitheater  Blythewood, SC 29016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frye</dc:creator>
  <cp:lastModifiedBy>phillip frye</cp:lastModifiedBy>
  <cp:revision>33</cp:revision>
  <dcterms:created xsi:type="dcterms:W3CDTF">2020-08-15T20:18:08Z</dcterms:created>
  <dcterms:modified xsi:type="dcterms:W3CDTF">2020-08-16T07:00:26Z</dcterms:modified>
</cp:coreProperties>
</file>